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presProps" Target="presProps.xml"/><Relationship Id="rId51" Type="http://schemas.openxmlformats.org/officeDocument/2006/relationships/viewProps" Target="viewProps.xml"/><Relationship Id="rId52" Type="http://schemas.openxmlformats.org/officeDocument/2006/relationships/theme" Target="theme/theme1.xml"/><Relationship Id="rId53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3/31/2022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1" Type="http://schemas.openxmlformats.org/officeDocument/2006/relationships/image" Target="../media/image10.png"/><Relationship Id="rId12" Type="http://schemas.openxmlformats.org/officeDocument/2006/relationships/image" Target="../media/image11.png"/><Relationship Id="rId13" Type="http://schemas.openxmlformats.org/officeDocument/2006/relationships/image" Target="../media/image12.png"/><Relationship Id="rId14" Type="http://schemas.openxmlformats.org/officeDocument/2006/relationships/image" Target="../media/image13.png"/><Relationship Id="rId15" Type="http://schemas.openxmlformats.org/officeDocument/2006/relationships/image" Target="../media/image14.png"/><Relationship Id="rId16" Type="http://schemas.openxmlformats.org/officeDocument/2006/relationships/image" Target="../media/image15.png"/><Relationship Id="rId17" Type="http://schemas.openxmlformats.org/officeDocument/2006/relationships/image" Target="../media/image16.png"/><Relationship Id="rId18" Type="http://schemas.openxmlformats.org/officeDocument/2006/relationships/image" Target="../media/image17.png"/><Relationship Id="rId19" Type="http://schemas.openxmlformats.org/officeDocument/2006/relationships/image" Target="../media/image18.png"/><Relationship Id="rId20" Type="http://schemas.openxmlformats.org/officeDocument/2006/relationships/image" Target="../media/image19.png"/><Relationship Id="rId21" Type="http://schemas.openxmlformats.org/officeDocument/2006/relationships/image" Target="../media/image20.png"/><Relationship Id="rId22" Type="http://schemas.openxmlformats.org/officeDocument/2006/relationships/image" Target="../media/image21.png"/><Relationship Id="rId23" Type="http://schemas.openxmlformats.org/officeDocument/2006/relationships/image" Target="../media/image22.png"/><Relationship Id="rId24" Type="http://schemas.openxmlformats.org/officeDocument/2006/relationships/image" Target="../media/image23.png"/><Relationship Id="rId25" Type="http://schemas.openxmlformats.org/officeDocument/2006/relationships/image" Target="../media/image24.png"/><Relationship Id="rId26" Type="http://schemas.openxmlformats.org/officeDocument/2006/relationships/image" Target="../media/image25.png"/><Relationship Id="rId27" Type="http://schemas.openxmlformats.org/officeDocument/2006/relationships/image" Target="../media/image26.png"/><Relationship Id="rId28" Type="http://schemas.openxmlformats.org/officeDocument/2006/relationships/image" Target="../media/image27.png"/><Relationship Id="rId29" Type="http://schemas.openxmlformats.org/officeDocument/2006/relationships/image" Target="../media/image28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4.png"/><Relationship Id="rId3" Type="http://schemas.openxmlformats.org/officeDocument/2006/relationships/image" Target="../media/image215.png"/><Relationship Id="rId4" Type="http://schemas.openxmlformats.org/officeDocument/2006/relationships/image" Target="../media/image216.png"/><Relationship Id="rId5" Type="http://schemas.openxmlformats.org/officeDocument/2006/relationships/image" Target="../media/image217.png"/><Relationship Id="rId6" Type="http://schemas.openxmlformats.org/officeDocument/2006/relationships/image" Target="../media/image218.png"/><Relationship Id="rId7" Type="http://schemas.openxmlformats.org/officeDocument/2006/relationships/image" Target="../media/image219.png"/><Relationship Id="rId8" Type="http://schemas.openxmlformats.org/officeDocument/2006/relationships/image" Target="../media/image220.png"/><Relationship Id="rId9" Type="http://schemas.openxmlformats.org/officeDocument/2006/relationships/image" Target="../media/image221.png"/><Relationship Id="rId10" Type="http://schemas.openxmlformats.org/officeDocument/2006/relationships/image" Target="../media/image222.png"/><Relationship Id="rId11" Type="http://schemas.openxmlformats.org/officeDocument/2006/relationships/image" Target="../media/image223.png"/><Relationship Id="rId12" Type="http://schemas.openxmlformats.org/officeDocument/2006/relationships/image" Target="../media/image224.png"/><Relationship Id="rId13" Type="http://schemas.openxmlformats.org/officeDocument/2006/relationships/image" Target="../media/image225.png"/><Relationship Id="rId14" Type="http://schemas.openxmlformats.org/officeDocument/2006/relationships/image" Target="../media/image226.png"/><Relationship Id="rId15" Type="http://schemas.openxmlformats.org/officeDocument/2006/relationships/image" Target="../media/image227.png"/><Relationship Id="rId16" Type="http://schemas.openxmlformats.org/officeDocument/2006/relationships/image" Target="../media/image228.png"/><Relationship Id="rId17" Type="http://schemas.openxmlformats.org/officeDocument/2006/relationships/image" Target="../media/image229.png"/><Relationship Id="rId18" Type="http://schemas.openxmlformats.org/officeDocument/2006/relationships/image" Target="../media/image230.png"/><Relationship Id="rId19" Type="http://schemas.openxmlformats.org/officeDocument/2006/relationships/image" Target="../media/image231.png"/><Relationship Id="rId20" Type="http://schemas.openxmlformats.org/officeDocument/2006/relationships/image" Target="../media/image232.png"/><Relationship Id="rId21" Type="http://schemas.openxmlformats.org/officeDocument/2006/relationships/image" Target="../media/image233.png"/><Relationship Id="rId22" Type="http://schemas.openxmlformats.org/officeDocument/2006/relationships/image" Target="../media/image234.png"/><Relationship Id="rId23" Type="http://schemas.openxmlformats.org/officeDocument/2006/relationships/image" Target="../media/image235.png"/><Relationship Id="rId24" Type="http://schemas.openxmlformats.org/officeDocument/2006/relationships/image" Target="../media/image236.png"/><Relationship Id="rId25" Type="http://schemas.openxmlformats.org/officeDocument/2006/relationships/image" Target="../media/image237.png"/><Relationship Id="rId26" Type="http://schemas.openxmlformats.org/officeDocument/2006/relationships/image" Target="../media/image238.png"/><Relationship Id="rId27" Type="http://schemas.openxmlformats.org/officeDocument/2006/relationships/image" Target="../media/image239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0.png"/><Relationship Id="rId3" Type="http://schemas.openxmlformats.org/officeDocument/2006/relationships/image" Target="../media/image241.png"/><Relationship Id="rId4" Type="http://schemas.openxmlformats.org/officeDocument/2006/relationships/image" Target="../media/image242.png"/><Relationship Id="rId5" Type="http://schemas.openxmlformats.org/officeDocument/2006/relationships/image" Target="../media/image243.png"/><Relationship Id="rId6" Type="http://schemas.openxmlformats.org/officeDocument/2006/relationships/image" Target="../media/image244.png"/><Relationship Id="rId7" Type="http://schemas.openxmlformats.org/officeDocument/2006/relationships/image" Target="../media/image245.png"/><Relationship Id="rId8" Type="http://schemas.openxmlformats.org/officeDocument/2006/relationships/image" Target="../media/image246.png"/><Relationship Id="rId9" Type="http://schemas.openxmlformats.org/officeDocument/2006/relationships/image" Target="../media/image247.png"/><Relationship Id="rId10" Type="http://schemas.openxmlformats.org/officeDocument/2006/relationships/image" Target="../media/image248.png"/><Relationship Id="rId11" Type="http://schemas.openxmlformats.org/officeDocument/2006/relationships/image" Target="../media/image249.png"/><Relationship Id="rId12" Type="http://schemas.openxmlformats.org/officeDocument/2006/relationships/image" Target="../media/image250.png"/><Relationship Id="rId13" Type="http://schemas.openxmlformats.org/officeDocument/2006/relationships/image" Target="../media/image251.png"/><Relationship Id="rId14" Type="http://schemas.openxmlformats.org/officeDocument/2006/relationships/image" Target="../media/image252.png"/><Relationship Id="rId15" Type="http://schemas.openxmlformats.org/officeDocument/2006/relationships/image" Target="../media/image253.png"/><Relationship Id="rId16" Type="http://schemas.openxmlformats.org/officeDocument/2006/relationships/image" Target="../media/image254.png"/><Relationship Id="rId17" Type="http://schemas.openxmlformats.org/officeDocument/2006/relationships/image" Target="../media/image255.png"/><Relationship Id="rId18" Type="http://schemas.openxmlformats.org/officeDocument/2006/relationships/image" Target="../media/image256.png"/><Relationship Id="rId19" Type="http://schemas.openxmlformats.org/officeDocument/2006/relationships/image" Target="../media/image257.png"/><Relationship Id="rId20" Type="http://schemas.openxmlformats.org/officeDocument/2006/relationships/image" Target="../media/image258.png"/><Relationship Id="rId21" Type="http://schemas.openxmlformats.org/officeDocument/2006/relationships/image" Target="../media/image259.png"/><Relationship Id="rId22" Type="http://schemas.openxmlformats.org/officeDocument/2006/relationships/image" Target="../media/image260.png"/><Relationship Id="rId23" Type="http://schemas.openxmlformats.org/officeDocument/2006/relationships/image" Target="../media/image261.png"/><Relationship Id="rId24" Type="http://schemas.openxmlformats.org/officeDocument/2006/relationships/image" Target="../media/image262.png"/><Relationship Id="rId25" Type="http://schemas.openxmlformats.org/officeDocument/2006/relationships/image" Target="../media/image263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4.png"/><Relationship Id="rId3" Type="http://schemas.openxmlformats.org/officeDocument/2006/relationships/image" Target="../media/image265.png"/><Relationship Id="rId4" Type="http://schemas.openxmlformats.org/officeDocument/2006/relationships/image" Target="../media/image266.png"/><Relationship Id="rId5" Type="http://schemas.openxmlformats.org/officeDocument/2006/relationships/image" Target="../media/image267.png"/><Relationship Id="rId6" Type="http://schemas.openxmlformats.org/officeDocument/2006/relationships/image" Target="../media/image268.png"/><Relationship Id="rId7" Type="http://schemas.openxmlformats.org/officeDocument/2006/relationships/image" Target="../media/image269.png"/><Relationship Id="rId8" Type="http://schemas.openxmlformats.org/officeDocument/2006/relationships/image" Target="../media/image270.png"/><Relationship Id="rId9" Type="http://schemas.openxmlformats.org/officeDocument/2006/relationships/image" Target="../media/image271.png"/><Relationship Id="rId10" Type="http://schemas.openxmlformats.org/officeDocument/2006/relationships/image" Target="../media/image272.png"/><Relationship Id="rId11" Type="http://schemas.openxmlformats.org/officeDocument/2006/relationships/image" Target="../media/image273.png"/><Relationship Id="rId12" Type="http://schemas.openxmlformats.org/officeDocument/2006/relationships/image" Target="../media/image274.png"/><Relationship Id="rId13" Type="http://schemas.openxmlformats.org/officeDocument/2006/relationships/image" Target="../media/image275.png"/><Relationship Id="rId14" Type="http://schemas.openxmlformats.org/officeDocument/2006/relationships/image" Target="../media/image276.png"/><Relationship Id="rId15" Type="http://schemas.openxmlformats.org/officeDocument/2006/relationships/image" Target="../media/image277.png"/><Relationship Id="rId16" Type="http://schemas.openxmlformats.org/officeDocument/2006/relationships/image" Target="../media/image278.png"/><Relationship Id="rId17" Type="http://schemas.openxmlformats.org/officeDocument/2006/relationships/image" Target="../media/image279.png"/><Relationship Id="rId18" Type="http://schemas.openxmlformats.org/officeDocument/2006/relationships/image" Target="../media/image280.png"/><Relationship Id="rId19" Type="http://schemas.openxmlformats.org/officeDocument/2006/relationships/image" Target="../media/image281.png"/><Relationship Id="rId20" Type="http://schemas.openxmlformats.org/officeDocument/2006/relationships/image" Target="../media/image282.png"/><Relationship Id="rId21" Type="http://schemas.openxmlformats.org/officeDocument/2006/relationships/image" Target="../media/image283.png"/><Relationship Id="rId22" Type="http://schemas.openxmlformats.org/officeDocument/2006/relationships/image" Target="../media/image284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5.png"/><Relationship Id="rId3" Type="http://schemas.openxmlformats.org/officeDocument/2006/relationships/image" Target="../media/image286.png"/><Relationship Id="rId4" Type="http://schemas.openxmlformats.org/officeDocument/2006/relationships/image" Target="../media/image287.png"/><Relationship Id="rId5" Type="http://schemas.openxmlformats.org/officeDocument/2006/relationships/image" Target="../media/image288.png"/><Relationship Id="rId6" Type="http://schemas.openxmlformats.org/officeDocument/2006/relationships/image" Target="../media/image289.png"/><Relationship Id="rId7" Type="http://schemas.openxmlformats.org/officeDocument/2006/relationships/image" Target="../media/image290.png"/><Relationship Id="rId8" Type="http://schemas.openxmlformats.org/officeDocument/2006/relationships/image" Target="../media/image291.png"/><Relationship Id="rId9" Type="http://schemas.openxmlformats.org/officeDocument/2006/relationships/image" Target="../media/image292.png"/><Relationship Id="rId10" Type="http://schemas.openxmlformats.org/officeDocument/2006/relationships/image" Target="../media/image293.png"/><Relationship Id="rId11" Type="http://schemas.openxmlformats.org/officeDocument/2006/relationships/image" Target="../media/image294.png"/><Relationship Id="rId12" Type="http://schemas.openxmlformats.org/officeDocument/2006/relationships/image" Target="../media/image295.png"/><Relationship Id="rId13" Type="http://schemas.openxmlformats.org/officeDocument/2006/relationships/image" Target="../media/image296.png"/><Relationship Id="rId14" Type="http://schemas.openxmlformats.org/officeDocument/2006/relationships/image" Target="../media/image297.png"/><Relationship Id="rId15" Type="http://schemas.openxmlformats.org/officeDocument/2006/relationships/image" Target="../media/image298.png"/><Relationship Id="rId16" Type="http://schemas.openxmlformats.org/officeDocument/2006/relationships/image" Target="../media/image299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0.png"/><Relationship Id="rId3" Type="http://schemas.openxmlformats.org/officeDocument/2006/relationships/image" Target="../media/image301.png"/><Relationship Id="rId4" Type="http://schemas.openxmlformats.org/officeDocument/2006/relationships/image" Target="../media/image302.png"/><Relationship Id="rId5" Type="http://schemas.openxmlformats.org/officeDocument/2006/relationships/image" Target="../media/image303.png"/><Relationship Id="rId6" Type="http://schemas.openxmlformats.org/officeDocument/2006/relationships/image" Target="../media/image304.png"/><Relationship Id="rId7" Type="http://schemas.openxmlformats.org/officeDocument/2006/relationships/image" Target="../media/image305.png"/><Relationship Id="rId8" Type="http://schemas.openxmlformats.org/officeDocument/2006/relationships/image" Target="../media/image306.png"/><Relationship Id="rId9" Type="http://schemas.openxmlformats.org/officeDocument/2006/relationships/image" Target="../media/image307.png"/><Relationship Id="rId10" Type="http://schemas.openxmlformats.org/officeDocument/2006/relationships/image" Target="../media/image308.png"/><Relationship Id="rId11" Type="http://schemas.openxmlformats.org/officeDocument/2006/relationships/image" Target="../media/image309.png"/><Relationship Id="rId12" Type="http://schemas.openxmlformats.org/officeDocument/2006/relationships/image" Target="../media/image310.png"/><Relationship Id="rId13" Type="http://schemas.openxmlformats.org/officeDocument/2006/relationships/image" Target="../media/image311.png"/><Relationship Id="rId14" Type="http://schemas.openxmlformats.org/officeDocument/2006/relationships/image" Target="../media/image312.png"/><Relationship Id="rId15" Type="http://schemas.openxmlformats.org/officeDocument/2006/relationships/image" Target="../media/image313.png"/><Relationship Id="rId16" Type="http://schemas.openxmlformats.org/officeDocument/2006/relationships/image" Target="../media/image314.png"/><Relationship Id="rId17" Type="http://schemas.openxmlformats.org/officeDocument/2006/relationships/image" Target="../media/image315.png"/><Relationship Id="rId18" Type="http://schemas.openxmlformats.org/officeDocument/2006/relationships/image" Target="../media/image316.png"/><Relationship Id="rId19" Type="http://schemas.openxmlformats.org/officeDocument/2006/relationships/image" Target="../media/image317.png"/><Relationship Id="rId20" Type="http://schemas.openxmlformats.org/officeDocument/2006/relationships/image" Target="../media/image318.png"/><Relationship Id="rId21" Type="http://schemas.openxmlformats.org/officeDocument/2006/relationships/image" Target="../media/image319.png"/><Relationship Id="rId22" Type="http://schemas.openxmlformats.org/officeDocument/2006/relationships/image" Target="../media/image320.png"/><Relationship Id="rId23" Type="http://schemas.openxmlformats.org/officeDocument/2006/relationships/image" Target="../media/image321.png"/><Relationship Id="rId24" Type="http://schemas.openxmlformats.org/officeDocument/2006/relationships/image" Target="../media/image322.png"/><Relationship Id="rId25" Type="http://schemas.openxmlformats.org/officeDocument/2006/relationships/image" Target="../media/image323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4.png"/><Relationship Id="rId3" Type="http://schemas.openxmlformats.org/officeDocument/2006/relationships/image" Target="../media/image325.png"/><Relationship Id="rId4" Type="http://schemas.openxmlformats.org/officeDocument/2006/relationships/image" Target="../media/image326.png"/><Relationship Id="rId5" Type="http://schemas.openxmlformats.org/officeDocument/2006/relationships/image" Target="../media/image327.png"/><Relationship Id="rId6" Type="http://schemas.openxmlformats.org/officeDocument/2006/relationships/image" Target="../media/image328.png"/><Relationship Id="rId7" Type="http://schemas.openxmlformats.org/officeDocument/2006/relationships/image" Target="../media/image329.png"/><Relationship Id="rId8" Type="http://schemas.openxmlformats.org/officeDocument/2006/relationships/image" Target="../media/image330.png"/><Relationship Id="rId9" Type="http://schemas.openxmlformats.org/officeDocument/2006/relationships/image" Target="../media/image331.png"/><Relationship Id="rId10" Type="http://schemas.openxmlformats.org/officeDocument/2006/relationships/image" Target="../media/image332.png"/><Relationship Id="rId11" Type="http://schemas.openxmlformats.org/officeDocument/2006/relationships/image" Target="../media/image333.png"/><Relationship Id="rId12" Type="http://schemas.openxmlformats.org/officeDocument/2006/relationships/image" Target="../media/image334.png"/><Relationship Id="rId13" Type="http://schemas.openxmlformats.org/officeDocument/2006/relationships/image" Target="../media/image335.png"/><Relationship Id="rId14" Type="http://schemas.openxmlformats.org/officeDocument/2006/relationships/image" Target="../media/image336.png"/><Relationship Id="rId15" Type="http://schemas.openxmlformats.org/officeDocument/2006/relationships/image" Target="../media/image337.png"/><Relationship Id="rId16" Type="http://schemas.openxmlformats.org/officeDocument/2006/relationships/image" Target="../media/image338.png"/><Relationship Id="rId17" Type="http://schemas.openxmlformats.org/officeDocument/2006/relationships/image" Target="../media/image339.png"/><Relationship Id="rId18" Type="http://schemas.openxmlformats.org/officeDocument/2006/relationships/image" Target="../media/image340.png"/><Relationship Id="rId19" Type="http://schemas.openxmlformats.org/officeDocument/2006/relationships/image" Target="../media/image341.png"/><Relationship Id="rId20" Type="http://schemas.openxmlformats.org/officeDocument/2006/relationships/image" Target="../media/image342.png"/><Relationship Id="rId21" Type="http://schemas.openxmlformats.org/officeDocument/2006/relationships/image" Target="../media/image343.png"/><Relationship Id="rId22" Type="http://schemas.openxmlformats.org/officeDocument/2006/relationships/image" Target="../media/image344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5.png"/><Relationship Id="rId3" Type="http://schemas.openxmlformats.org/officeDocument/2006/relationships/image" Target="../media/image346.png"/><Relationship Id="rId4" Type="http://schemas.openxmlformats.org/officeDocument/2006/relationships/image" Target="../media/image347.png"/><Relationship Id="rId5" Type="http://schemas.openxmlformats.org/officeDocument/2006/relationships/image" Target="../media/image348.png"/><Relationship Id="rId6" Type="http://schemas.openxmlformats.org/officeDocument/2006/relationships/image" Target="../media/image349.png"/><Relationship Id="rId7" Type="http://schemas.openxmlformats.org/officeDocument/2006/relationships/image" Target="../media/image350.png"/><Relationship Id="rId8" Type="http://schemas.openxmlformats.org/officeDocument/2006/relationships/image" Target="../media/image351.png"/><Relationship Id="rId9" Type="http://schemas.openxmlformats.org/officeDocument/2006/relationships/image" Target="../media/image352.png"/><Relationship Id="rId10" Type="http://schemas.openxmlformats.org/officeDocument/2006/relationships/image" Target="../media/image353.png"/><Relationship Id="rId11" Type="http://schemas.openxmlformats.org/officeDocument/2006/relationships/image" Target="../media/image354.png"/><Relationship Id="rId12" Type="http://schemas.openxmlformats.org/officeDocument/2006/relationships/image" Target="../media/image355.png"/><Relationship Id="rId13" Type="http://schemas.openxmlformats.org/officeDocument/2006/relationships/image" Target="../media/image356.png"/><Relationship Id="rId14" Type="http://schemas.openxmlformats.org/officeDocument/2006/relationships/image" Target="../media/image357.png"/><Relationship Id="rId15" Type="http://schemas.openxmlformats.org/officeDocument/2006/relationships/image" Target="../media/image358.png"/><Relationship Id="rId16" Type="http://schemas.openxmlformats.org/officeDocument/2006/relationships/image" Target="../media/image359.png"/><Relationship Id="rId17" Type="http://schemas.openxmlformats.org/officeDocument/2006/relationships/image" Target="../media/image360.png"/><Relationship Id="rId18" Type="http://schemas.openxmlformats.org/officeDocument/2006/relationships/image" Target="../media/image361.png"/><Relationship Id="rId19" Type="http://schemas.openxmlformats.org/officeDocument/2006/relationships/image" Target="../media/image362.png"/><Relationship Id="rId20" Type="http://schemas.openxmlformats.org/officeDocument/2006/relationships/image" Target="../media/image363.png"/><Relationship Id="rId21" Type="http://schemas.openxmlformats.org/officeDocument/2006/relationships/image" Target="../media/image364.png"/><Relationship Id="rId22" Type="http://schemas.openxmlformats.org/officeDocument/2006/relationships/image" Target="../media/image365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66.png"/><Relationship Id="rId3" Type="http://schemas.openxmlformats.org/officeDocument/2006/relationships/image" Target="../media/image367.png"/><Relationship Id="rId4" Type="http://schemas.openxmlformats.org/officeDocument/2006/relationships/image" Target="../media/image368.png"/><Relationship Id="rId5" Type="http://schemas.openxmlformats.org/officeDocument/2006/relationships/image" Target="../media/image369.png"/><Relationship Id="rId6" Type="http://schemas.openxmlformats.org/officeDocument/2006/relationships/image" Target="../media/image370.png"/><Relationship Id="rId7" Type="http://schemas.openxmlformats.org/officeDocument/2006/relationships/image" Target="../media/image371.png"/><Relationship Id="rId8" Type="http://schemas.openxmlformats.org/officeDocument/2006/relationships/image" Target="../media/image372.png"/><Relationship Id="rId9" Type="http://schemas.openxmlformats.org/officeDocument/2006/relationships/image" Target="../media/image373.png"/><Relationship Id="rId10" Type="http://schemas.openxmlformats.org/officeDocument/2006/relationships/image" Target="../media/image374.png"/><Relationship Id="rId11" Type="http://schemas.openxmlformats.org/officeDocument/2006/relationships/image" Target="../media/image375.png"/><Relationship Id="rId12" Type="http://schemas.openxmlformats.org/officeDocument/2006/relationships/image" Target="../media/image376.png"/><Relationship Id="rId13" Type="http://schemas.openxmlformats.org/officeDocument/2006/relationships/image" Target="../media/image377.png"/><Relationship Id="rId14" Type="http://schemas.openxmlformats.org/officeDocument/2006/relationships/image" Target="../media/image378.png"/><Relationship Id="rId15" Type="http://schemas.openxmlformats.org/officeDocument/2006/relationships/image" Target="../media/image379.png"/><Relationship Id="rId16" Type="http://schemas.openxmlformats.org/officeDocument/2006/relationships/image" Target="../media/image380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81.png"/><Relationship Id="rId3" Type="http://schemas.openxmlformats.org/officeDocument/2006/relationships/image" Target="../media/image382.png"/><Relationship Id="rId4" Type="http://schemas.openxmlformats.org/officeDocument/2006/relationships/image" Target="../media/image383.png"/><Relationship Id="rId5" Type="http://schemas.openxmlformats.org/officeDocument/2006/relationships/image" Target="../media/image384.png"/><Relationship Id="rId6" Type="http://schemas.openxmlformats.org/officeDocument/2006/relationships/image" Target="../media/image385.png"/><Relationship Id="rId7" Type="http://schemas.openxmlformats.org/officeDocument/2006/relationships/image" Target="../media/image386.png"/><Relationship Id="rId8" Type="http://schemas.openxmlformats.org/officeDocument/2006/relationships/image" Target="../media/image387.png"/><Relationship Id="rId9" Type="http://schemas.openxmlformats.org/officeDocument/2006/relationships/image" Target="../media/image388.png"/><Relationship Id="rId10" Type="http://schemas.openxmlformats.org/officeDocument/2006/relationships/image" Target="../media/image389.png"/><Relationship Id="rId11" Type="http://schemas.openxmlformats.org/officeDocument/2006/relationships/image" Target="../media/image390.png"/><Relationship Id="rId12" Type="http://schemas.openxmlformats.org/officeDocument/2006/relationships/image" Target="../media/image391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92.png"/><Relationship Id="rId3" Type="http://schemas.openxmlformats.org/officeDocument/2006/relationships/image" Target="../media/image393.png"/><Relationship Id="rId4" Type="http://schemas.openxmlformats.org/officeDocument/2006/relationships/image" Target="../media/image394.png"/><Relationship Id="rId5" Type="http://schemas.openxmlformats.org/officeDocument/2006/relationships/image" Target="../media/image395.png"/><Relationship Id="rId6" Type="http://schemas.openxmlformats.org/officeDocument/2006/relationships/image" Target="../media/image396.png"/><Relationship Id="rId7" Type="http://schemas.openxmlformats.org/officeDocument/2006/relationships/image" Target="../media/image397.png"/><Relationship Id="rId8" Type="http://schemas.openxmlformats.org/officeDocument/2006/relationships/image" Target="../media/image398.png"/><Relationship Id="rId9" Type="http://schemas.openxmlformats.org/officeDocument/2006/relationships/image" Target="../media/image399.png"/><Relationship Id="rId10" Type="http://schemas.openxmlformats.org/officeDocument/2006/relationships/image" Target="../media/image400.png"/><Relationship Id="rId11" Type="http://schemas.openxmlformats.org/officeDocument/2006/relationships/image" Target="../media/image401.png"/><Relationship Id="rId12" Type="http://schemas.openxmlformats.org/officeDocument/2006/relationships/image" Target="../media/image402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6" Type="http://schemas.openxmlformats.org/officeDocument/2006/relationships/image" Target="../media/image33.png"/><Relationship Id="rId7" Type="http://schemas.openxmlformats.org/officeDocument/2006/relationships/image" Target="../media/image34.png"/><Relationship Id="rId8" Type="http://schemas.openxmlformats.org/officeDocument/2006/relationships/image" Target="../media/image35.png"/><Relationship Id="rId9" Type="http://schemas.openxmlformats.org/officeDocument/2006/relationships/image" Target="../media/image36.png"/><Relationship Id="rId10" Type="http://schemas.openxmlformats.org/officeDocument/2006/relationships/image" Target="../media/image37.png"/><Relationship Id="rId11" Type="http://schemas.openxmlformats.org/officeDocument/2006/relationships/image" Target="../media/image38.png"/><Relationship Id="rId12" Type="http://schemas.openxmlformats.org/officeDocument/2006/relationships/image" Target="../media/image39.png"/><Relationship Id="rId13" Type="http://schemas.openxmlformats.org/officeDocument/2006/relationships/image" Target="../media/image40.png"/><Relationship Id="rId14" Type="http://schemas.openxmlformats.org/officeDocument/2006/relationships/image" Target="../media/image41.png"/><Relationship Id="rId15" Type="http://schemas.openxmlformats.org/officeDocument/2006/relationships/image" Target="../media/image42.png"/><Relationship Id="rId16" Type="http://schemas.openxmlformats.org/officeDocument/2006/relationships/image" Target="../media/image43.png"/><Relationship Id="rId17" Type="http://schemas.openxmlformats.org/officeDocument/2006/relationships/image" Target="../media/image44.png"/><Relationship Id="rId18" Type="http://schemas.openxmlformats.org/officeDocument/2006/relationships/image" Target="../media/image45.png"/><Relationship Id="rId19" Type="http://schemas.openxmlformats.org/officeDocument/2006/relationships/image" Target="../media/image46.png"/><Relationship Id="rId20" Type="http://schemas.openxmlformats.org/officeDocument/2006/relationships/image" Target="../media/image47.png"/><Relationship Id="rId21" Type="http://schemas.openxmlformats.org/officeDocument/2006/relationships/image" Target="../media/image48.png"/><Relationship Id="rId22" Type="http://schemas.openxmlformats.org/officeDocument/2006/relationships/image" Target="../media/image49.png"/><Relationship Id="rId23" Type="http://schemas.openxmlformats.org/officeDocument/2006/relationships/image" Target="../media/image50.png"/><Relationship Id="rId24" Type="http://schemas.openxmlformats.org/officeDocument/2006/relationships/image" Target="../media/image51.png"/><Relationship Id="rId25" Type="http://schemas.openxmlformats.org/officeDocument/2006/relationships/image" Target="../media/image52.png"/><Relationship Id="rId26" Type="http://schemas.openxmlformats.org/officeDocument/2006/relationships/image" Target="../media/image53.png"/><Relationship Id="rId27" Type="http://schemas.openxmlformats.org/officeDocument/2006/relationships/image" Target="../media/image54.png"/><Relationship Id="rId28" Type="http://schemas.openxmlformats.org/officeDocument/2006/relationships/image" Target="../media/image55.png"/><Relationship Id="rId29" Type="http://schemas.openxmlformats.org/officeDocument/2006/relationships/image" Target="../media/image56.png"/><Relationship Id="rId30" Type="http://schemas.openxmlformats.org/officeDocument/2006/relationships/image" Target="../media/image57.png"/><Relationship Id="rId31" Type="http://schemas.openxmlformats.org/officeDocument/2006/relationships/image" Target="../media/image58.png"/><Relationship Id="rId32" Type="http://schemas.openxmlformats.org/officeDocument/2006/relationships/image" Target="../media/image59.png"/><Relationship Id="rId33" Type="http://schemas.openxmlformats.org/officeDocument/2006/relationships/image" Target="../media/image60.png"/><Relationship Id="rId34" Type="http://schemas.openxmlformats.org/officeDocument/2006/relationships/image" Target="../media/image61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03.png"/><Relationship Id="rId3" Type="http://schemas.openxmlformats.org/officeDocument/2006/relationships/image" Target="../media/image404.png"/><Relationship Id="rId4" Type="http://schemas.openxmlformats.org/officeDocument/2006/relationships/image" Target="../media/image405.png"/><Relationship Id="rId5" Type="http://schemas.openxmlformats.org/officeDocument/2006/relationships/image" Target="../media/image406.png"/><Relationship Id="rId6" Type="http://schemas.openxmlformats.org/officeDocument/2006/relationships/image" Target="../media/image407.png"/><Relationship Id="rId7" Type="http://schemas.openxmlformats.org/officeDocument/2006/relationships/image" Target="../media/image408.png"/><Relationship Id="rId8" Type="http://schemas.openxmlformats.org/officeDocument/2006/relationships/image" Target="../media/image409.png"/><Relationship Id="rId9" Type="http://schemas.openxmlformats.org/officeDocument/2006/relationships/image" Target="../media/image410.png"/><Relationship Id="rId10" Type="http://schemas.openxmlformats.org/officeDocument/2006/relationships/image" Target="../media/image411.png"/><Relationship Id="rId11" Type="http://schemas.openxmlformats.org/officeDocument/2006/relationships/image" Target="../media/image412.png"/><Relationship Id="rId12" Type="http://schemas.openxmlformats.org/officeDocument/2006/relationships/image" Target="../media/image413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14.png"/><Relationship Id="rId3" Type="http://schemas.openxmlformats.org/officeDocument/2006/relationships/image" Target="../media/image415.png"/><Relationship Id="rId4" Type="http://schemas.openxmlformats.org/officeDocument/2006/relationships/image" Target="../media/image416.png"/><Relationship Id="rId5" Type="http://schemas.openxmlformats.org/officeDocument/2006/relationships/image" Target="../media/image417.png"/><Relationship Id="rId6" Type="http://schemas.openxmlformats.org/officeDocument/2006/relationships/image" Target="../media/image418.png"/><Relationship Id="rId7" Type="http://schemas.openxmlformats.org/officeDocument/2006/relationships/image" Target="../media/image419.png"/><Relationship Id="rId8" Type="http://schemas.openxmlformats.org/officeDocument/2006/relationships/image" Target="../media/image420.png"/><Relationship Id="rId9" Type="http://schemas.openxmlformats.org/officeDocument/2006/relationships/image" Target="../media/image421.png"/><Relationship Id="rId10" Type="http://schemas.openxmlformats.org/officeDocument/2006/relationships/image" Target="../media/image422.png"/><Relationship Id="rId11" Type="http://schemas.openxmlformats.org/officeDocument/2006/relationships/image" Target="../media/image423.png"/><Relationship Id="rId12" Type="http://schemas.openxmlformats.org/officeDocument/2006/relationships/image" Target="../media/image424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25.png"/><Relationship Id="rId3" Type="http://schemas.openxmlformats.org/officeDocument/2006/relationships/image" Target="../media/image426.png"/><Relationship Id="rId4" Type="http://schemas.openxmlformats.org/officeDocument/2006/relationships/image" Target="../media/image427.png"/><Relationship Id="rId5" Type="http://schemas.openxmlformats.org/officeDocument/2006/relationships/image" Target="../media/image428.png"/><Relationship Id="rId6" Type="http://schemas.openxmlformats.org/officeDocument/2006/relationships/image" Target="../media/image429.png"/><Relationship Id="rId7" Type="http://schemas.openxmlformats.org/officeDocument/2006/relationships/image" Target="../media/image430.png"/><Relationship Id="rId8" Type="http://schemas.openxmlformats.org/officeDocument/2006/relationships/image" Target="../media/image431.png"/><Relationship Id="rId9" Type="http://schemas.openxmlformats.org/officeDocument/2006/relationships/image" Target="../media/image432.png"/><Relationship Id="rId10" Type="http://schemas.openxmlformats.org/officeDocument/2006/relationships/image" Target="../media/image433.png"/><Relationship Id="rId11" Type="http://schemas.openxmlformats.org/officeDocument/2006/relationships/image" Target="../media/image434.png"/><Relationship Id="rId12" Type="http://schemas.openxmlformats.org/officeDocument/2006/relationships/image" Target="../media/image435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36.png"/><Relationship Id="rId3" Type="http://schemas.openxmlformats.org/officeDocument/2006/relationships/image" Target="../media/image437.png"/><Relationship Id="rId4" Type="http://schemas.openxmlformats.org/officeDocument/2006/relationships/image" Target="../media/image438.png"/><Relationship Id="rId5" Type="http://schemas.openxmlformats.org/officeDocument/2006/relationships/image" Target="../media/image439.png"/><Relationship Id="rId6" Type="http://schemas.openxmlformats.org/officeDocument/2006/relationships/image" Target="../media/image440.png"/><Relationship Id="rId7" Type="http://schemas.openxmlformats.org/officeDocument/2006/relationships/image" Target="../media/image441.png"/><Relationship Id="rId8" Type="http://schemas.openxmlformats.org/officeDocument/2006/relationships/image" Target="../media/image442.png"/><Relationship Id="rId9" Type="http://schemas.openxmlformats.org/officeDocument/2006/relationships/image" Target="../media/image443.png"/><Relationship Id="rId10" Type="http://schemas.openxmlformats.org/officeDocument/2006/relationships/image" Target="../media/image444.png"/><Relationship Id="rId11" Type="http://schemas.openxmlformats.org/officeDocument/2006/relationships/image" Target="../media/image445.png"/><Relationship Id="rId12" Type="http://schemas.openxmlformats.org/officeDocument/2006/relationships/image" Target="../media/image446.png"/><Relationship Id="rId13" Type="http://schemas.openxmlformats.org/officeDocument/2006/relationships/image" Target="../media/image447.png"/><Relationship Id="rId14" Type="http://schemas.openxmlformats.org/officeDocument/2006/relationships/image" Target="../media/image448.png"/><Relationship Id="rId15" Type="http://schemas.openxmlformats.org/officeDocument/2006/relationships/image" Target="../media/image449.pn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50.png"/><Relationship Id="rId3" Type="http://schemas.openxmlformats.org/officeDocument/2006/relationships/image" Target="../media/image451.png"/><Relationship Id="rId4" Type="http://schemas.openxmlformats.org/officeDocument/2006/relationships/image" Target="../media/image452.png"/><Relationship Id="rId5" Type="http://schemas.openxmlformats.org/officeDocument/2006/relationships/image" Target="../media/image453.png"/><Relationship Id="rId6" Type="http://schemas.openxmlformats.org/officeDocument/2006/relationships/image" Target="../media/image454.png"/><Relationship Id="rId7" Type="http://schemas.openxmlformats.org/officeDocument/2006/relationships/image" Target="../media/image455.png"/><Relationship Id="rId8" Type="http://schemas.openxmlformats.org/officeDocument/2006/relationships/image" Target="../media/image456.png"/><Relationship Id="rId9" Type="http://schemas.openxmlformats.org/officeDocument/2006/relationships/image" Target="../media/image457.png"/><Relationship Id="rId10" Type="http://schemas.openxmlformats.org/officeDocument/2006/relationships/image" Target="../media/image458.png"/><Relationship Id="rId11" Type="http://schemas.openxmlformats.org/officeDocument/2006/relationships/image" Target="../media/image459.png"/><Relationship Id="rId12" Type="http://schemas.openxmlformats.org/officeDocument/2006/relationships/image" Target="../media/image460.png"/><Relationship Id="rId13" Type="http://schemas.openxmlformats.org/officeDocument/2006/relationships/image" Target="../media/image461.png"/><Relationship Id="rId14" Type="http://schemas.openxmlformats.org/officeDocument/2006/relationships/image" Target="../media/image462.png"/><Relationship Id="rId15" Type="http://schemas.openxmlformats.org/officeDocument/2006/relationships/image" Target="../media/image463.pn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64.png"/><Relationship Id="rId3" Type="http://schemas.openxmlformats.org/officeDocument/2006/relationships/image" Target="../media/image465.png"/><Relationship Id="rId4" Type="http://schemas.openxmlformats.org/officeDocument/2006/relationships/image" Target="../media/image466.png"/><Relationship Id="rId5" Type="http://schemas.openxmlformats.org/officeDocument/2006/relationships/image" Target="../media/image467.png"/><Relationship Id="rId6" Type="http://schemas.openxmlformats.org/officeDocument/2006/relationships/image" Target="../media/image468.png"/><Relationship Id="rId7" Type="http://schemas.openxmlformats.org/officeDocument/2006/relationships/image" Target="../media/image469.png"/><Relationship Id="rId8" Type="http://schemas.openxmlformats.org/officeDocument/2006/relationships/image" Target="../media/image470.png"/><Relationship Id="rId9" Type="http://schemas.openxmlformats.org/officeDocument/2006/relationships/image" Target="../media/image471.png"/><Relationship Id="rId10" Type="http://schemas.openxmlformats.org/officeDocument/2006/relationships/image" Target="../media/image472.png"/><Relationship Id="rId11" Type="http://schemas.openxmlformats.org/officeDocument/2006/relationships/image" Target="../media/image473.png"/><Relationship Id="rId12" Type="http://schemas.openxmlformats.org/officeDocument/2006/relationships/image" Target="../media/image474.png"/><Relationship Id="rId13" Type="http://schemas.openxmlformats.org/officeDocument/2006/relationships/image" Target="../media/image475.png"/><Relationship Id="rId14" Type="http://schemas.openxmlformats.org/officeDocument/2006/relationships/image" Target="../media/image476.png"/><Relationship Id="rId15" Type="http://schemas.openxmlformats.org/officeDocument/2006/relationships/image" Target="../media/image477.pn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78.png"/><Relationship Id="rId3" Type="http://schemas.openxmlformats.org/officeDocument/2006/relationships/image" Target="../media/image479.png"/><Relationship Id="rId4" Type="http://schemas.openxmlformats.org/officeDocument/2006/relationships/image" Target="../media/image480.png"/><Relationship Id="rId5" Type="http://schemas.openxmlformats.org/officeDocument/2006/relationships/image" Target="../media/image481.png"/><Relationship Id="rId6" Type="http://schemas.openxmlformats.org/officeDocument/2006/relationships/image" Target="../media/image482.png"/><Relationship Id="rId7" Type="http://schemas.openxmlformats.org/officeDocument/2006/relationships/image" Target="../media/image483.png"/><Relationship Id="rId8" Type="http://schemas.openxmlformats.org/officeDocument/2006/relationships/image" Target="../media/image484.png"/><Relationship Id="rId9" Type="http://schemas.openxmlformats.org/officeDocument/2006/relationships/image" Target="../media/image485.png"/><Relationship Id="rId10" Type="http://schemas.openxmlformats.org/officeDocument/2006/relationships/image" Target="../media/image486.png"/><Relationship Id="rId11" Type="http://schemas.openxmlformats.org/officeDocument/2006/relationships/image" Target="../media/image487.png"/><Relationship Id="rId12" Type="http://schemas.openxmlformats.org/officeDocument/2006/relationships/image" Target="../media/image488.png"/><Relationship Id="rId13" Type="http://schemas.openxmlformats.org/officeDocument/2006/relationships/image" Target="../media/image489.png"/><Relationship Id="rId14" Type="http://schemas.openxmlformats.org/officeDocument/2006/relationships/image" Target="../media/image490.png"/><Relationship Id="rId15" Type="http://schemas.openxmlformats.org/officeDocument/2006/relationships/image" Target="../media/image491.pn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92.png"/><Relationship Id="rId3" Type="http://schemas.openxmlformats.org/officeDocument/2006/relationships/image" Target="../media/image493.png"/><Relationship Id="rId4" Type="http://schemas.openxmlformats.org/officeDocument/2006/relationships/image" Target="../media/image494.png"/><Relationship Id="rId5" Type="http://schemas.openxmlformats.org/officeDocument/2006/relationships/image" Target="../media/image495.png"/><Relationship Id="rId6" Type="http://schemas.openxmlformats.org/officeDocument/2006/relationships/image" Target="../media/image496.png"/><Relationship Id="rId7" Type="http://schemas.openxmlformats.org/officeDocument/2006/relationships/image" Target="../media/image497.png"/><Relationship Id="rId8" Type="http://schemas.openxmlformats.org/officeDocument/2006/relationships/image" Target="../media/image498.png"/><Relationship Id="rId9" Type="http://schemas.openxmlformats.org/officeDocument/2006/relationships/image" Target="../media/image499.png"/><Relationship Id="rId10" Type="http://schemas.openxmlformats.org/officeDocument/2006/relationships/image" Target="../media/image500.png"/><Relationship Id="rId11" Type="http://schemas.openxmlformats.org/officeDocument/2006/relationships/image" Target="../media/image501.png"/><Relationship Id="rId12" Type="http://schemas.openxmlformats.org/officeDocument/2006/relationships/image" Target="../media/image502.png"/><Relationship Id="rId13" Type="http://schemas.openxmlformats.org/officeDocument/2006/relationships/image" Target="../media/image503.png"/><Relationship Id="rId14" Type="http://schemas.openxmlformats.org/officeDocument/2006/relationships/image" Target="../media/image504.png"/><Relationship Id="rId15" Type="http://schemas.openxmlformats.org/officeDocument/2006/relationships/image" Target="../media/image505.png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06.png"/><Relationship Id="rId3" Type="http://schemas.openxmlformats.org/officeDocument/2006/relationships/image" Target="../media/image507.png"/><Relationship Id="rId4" Type="http://schemas.openxmlformats.org/officeDocument/2006/relationships/image" Target="../media/image508.png"/><Relationship Id="rId5" Type="http://schemas.openxmlformats.org/officeDocument/2006/relationships/image" Target="../media/image509.png"/><Relationship Id="rId6" Type="http://schemas.openxmlformats.org/officeDocument/2006/relationships/image" Target="../media/image510.png"/><Relationship Id="rId7" Type="http://schemas.openxmlformats.org/officeDocument/2006/relationships/image" Target="../media/image511.png"/><Relationship Id="rId8" Type="http://schemas.openxmlformats.org/officeDocument/2006/relationships/image" Target="../media/image512.png"/><Relationship Id="rId9" Type="http://schemas.openxmlformats.org/officeDocument/2006/relationships/image" Target="../media/image513.png"/><Relationship Id="rId10" Type="http://schemas.openxmlformats.org/officeDocument/2006/relationships/image" Target="../media/image514.png"/><Relationship Id="rId11" Type="http://schemas.openxmlformats.org/officeDocument/2006/relationships/image" Target="../media/image515.png"/><Relationship Id="rId12" Type="http://schemas.openxmlformats.org/officeDocument/2006/relationships/image" Target="../media/image516.png"/><Relationship Id="rId13" Type="http://schemas.openxmlformats.org/officeDocument/2006/relationships/image" Target="../media/image517.png"/><Relationship Id="rId14" Type="http://schemas.openxmlformats.org/officeDocument/2006/relationships/image" Target="../media/image518.png"/><Relationship Id="rId15" Type="http://schemas.openxmlformats.org/officeDocument/2006/relationships/image" Target="../media/image519.png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20.png"/><Relationship Id="rId3" Type="http://schemas.openxmlformats.org/officeDocument/2006/relationships/image" Target="../media/image521.png"/><Relationship Id="rId4" Type="http://schemas.openxmlformats.org/officeDocument/2006/relationships/image" Target="../media/image522.png"/><Relationship Id="rId5" Type="http://schemas.openxmlformats.org/officeDocument/2006/relationships/image" Target="../media/image523.png"/><Relationship Id="rId6" Type="http://schemas.openxmlformats.org/officeDocument/2006/relationships/image" Target="../media/image524.png"/><Relationship Id="rId7" Type="http://schemas.openxmlformats.org/officeDocument/2006/relationships/image" Target="../media/image525.png"/><Relationship Id="rId8" Type="http://schemas.openxmlformats.org/officeDocument/2006/relationships/image" Target="../media/image526.png"/><Relationship Id="rId9" Type="http://schemas.openxmlformats.org/officeDocument/2006/relationships/image" Target="../media/image527.png"/><Relationship Id="rId10" Type="http://schemas.openxmlformats.org/officeDocument/2006/relationships/image" Target="../media/image528.png"/><Relationship Id="rId11" Type="http://schemas.openxmlformats.org/officeDocument/2006/relationships/image" Target="../media/image529.png"/><Relationship Id="rId12" Type="http://schemas.openxmlformats.org/officeDocument/2006/relationships/image" Target="../media/image530.png"/><Relationship Id="rId13" Type="http://schemas.openxmlformats.org/officeDocument/2006/relationships/image" Target="../media/image531.png"/><Relationship Id="rId14" Type="http://schemas.openxmlformats.org/officeDocument/2006/relationships/image" Target="../media/image532.png"/><Relationship Id="rId15" Type="http://schemas.openxmlformats.org/officeDocument/2006/relationships/image" Target="../media/image533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2.png"/><Relationship Id="rId3" Type="http://schemas.openxmlformats.org/officeDocument/2006/relationships/image" Target="../media/image63.png"/><Relationship Id="rId4" Type="http://schemas.openxmlformats.org/officeDocument/2006/relationships/image" Target="../media/image64.png"/><Relationship Id="rId5" Type="http://schemas.openxmlformats.org/officeDocument/2006/relationships/image" Target="../media/image65.png"/><Relationship Id="rId6" Type="http://schemas.openxmlformats.org/officeDocument/2006/relationships/image" Target="../media/image66.png"/><Relationship Id="rId7" Type="http://schemas.openxmlformats.org/officeDocument/2006/relationships/image" Target="../media/image67.png"/><Relationship Id="rId8" Type="http://schemas.openxmlformats.org/officeDocument/2006/relationships/image" Target="../media/image68.png"/><Relationship Id="rId9" Type="http://schemas.openxmlformats.org/officeDocument/2006/relationships/image" Target="../media/image69.png"/><Relationship Id="rId10" Type="http://schemas.openxmlformats.org/officeDocument/2006/relationships/image" Target="../media/image70.png"/><Relationship Id="rId11" Type="http://schemas.openxmlformats.org/officeDocument/2006/relationships/image" Target="../media/image71.png"/><Relationship Id="rId12" Type="http://schemas.openxmlformats.org/officeDocument/2006/relationships/image" Target="../media/image72.png"/></Relationships>
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34.png"/><Relationship Id="rId3" Type="http://schemas.openxmlformats.org/officeDocument/2006/relationships/image" Target="../media/image535.png"/><Relationship Id="rId4" Type="http://schemas.openxmlformats.org/officeDocument/2006/relationships/image" Target="../media/image536.png"/><Relationship Id="rId5" Type="http://schemas.openxmlformats.org/officeDocument/2006/relationships/image" Target="../media/image537.png"/><Relationship Id="rId6" Type="http://schemas.openxmlformats.org/officeDocument/2006/relationships/image" Target="../media/image538.png"/><Relationship Id="rId7" Type="http://schemas.openxmlformats.org/officeDocument/2006/relationships/image" Target="../media/image539.png"/><Relationship Id="rId8" Type="http://schemas.openxmlformats.org/officeDocument/2006/relationships/image" Target="../media/image540.png"/><Relationship Id="rId9" Type="http://schemas.openxmlformats.org/officeDocument/2006/relationships/image" Target="../media/image541.png"/><Relationship Id="rId10" Type="http://schemas.openxmlformats.org/officeDocument/2006/relationships/image" Target="../media/image542.png"/><Relationship Id="rId11" Type="http://schemas.openxmlformats.org/officeDocument/2006/relationships/image" Target="../media/image543.png"/><Relationship Id="rId12" Type="http://schemas.openxmlformats.org/officeDocument/2006/relationships/image" Target="../media/image544.png"/><Relationship Id="rId13" Type="http://schemas.openxmlformats.org/officeDocument/2006/relationships/image" Target="../media/image545.png"/><Relationship Id="rId14" Type="http://schemas.openxmlformats.org/officeDocument/2006/relationships/image" Target="../media/image546.png"/><Relationship Id="rId15" Type="http://schemas.openxmlformats.org/officeDocument/2006/relationships/image" Target="../media/image547.png"/></Relationships>

</file>

<file path=ppt/slides/_rels/slide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48.png"/><Relationship Id="rId3" Type="http://schemas.openxmlformats.org/officeDocument/2006/relationships/image" Target="../media/image549.png"/><Relationship Id="rId4" Type="http://schemas.openxmlformats.org/officeDocument/2006/relationships/image" Target="../media/image550.png"/><Relationship Id="rId5" Type="http://schemas.openxmlformats.org/officeDocument/2006/relationships/image" Target="../media/image551.png"/><Relationship Id="rId6" Type="http://schemas.openxmlformats.org/officeDocument/2006/relationships/image" Target="../media/image552.png"/><Relationship Id="rId7" Type="http://schemas.openxmlformats.org/officeDocument/2006/relationships/image" Target="../media/image553.png"/><Relationship Id="rId8" Type="http://schemas.openxmlformats.org/officeDocument/2006/relationships/image" Target="../media/image554.png"/><Relationship Id="rId9" Type="http://schemas.openxmlformats.org/officeDocument/2006/relationships/image" Target="../media/image555.png"/><Relationship Id="rId10" Type="http://schemas.openxmlformats.org/officeDocument/2006/relationships/image" Target="../media/image556.png"/><Relationship Id="rId11" Type="http://schemas.openxmlformats.org/officeDocument/2006/relationships/image" Target="../media/image557.png"/><Relationship Id="rId12" Type="http://schemas.openxmlformats.org/officeDocument/2006/relationships/image" Target="../media/image558.png"/><Relationship Id="rId13" Type="http://schemas.openxmlformats.org/officeDocument/2006/relationships/image" Target="../media/image559.png"/><Relationship Id="rId14" Type="http://schemas.openxmlformats.org/officeDocument/2006/relationships/image" Target="../media/image560.png"/><Relationship Id="rId15" Type="http://schemas.openxmlformats.org/officeDocument/2006/relationships/image" Target="../media/image561.png"/></Relationships>

</file>

<file path=ppt/slides/_rels/slide3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62.png"/><Relationship Id="rId3" Type="http://schemas.openxmlformats.org/officeDocument/2006/relationships/image" Target="../media/image563.png"/><Relationship Id="rId4" Type="http://schemas.openxmlformats.org/officeDocument/2006/relationships/image" Target="../media/image564.png"/><Relationship Id="rId5" Type="http://schemas.openxmlformats.org/officeDocument/2006/relationships/image" Target="../media/image565.png"/><Relationship Id="rId6" Type="http://schemas.openxmlformats.org/officeDocument/2006/relationships/image" Target="../media/image566.png"/><Relationship Id="rId7" Type="http://schemas.openxmlformats.org/officeDocument/2006/relationships/image" Target="../media/image567.png"/><Relationship Id="rId8" Type="http://schemas.openxmlformats.org/officeDocument/2006/relationships/image" Target="../media/image568.png"/><Relationship Id="rId9" Type="http://schemas.openxmlformats.org/officeDocument/2006/relationships/image" Target="../media/image569.png"/><Relationship Id="rId10" Type="http://schemas.openxmlformats.org/officeDocument/2006/relationships/image" Target="../media/image570.png"/><Relationship Id="rId11" Type="http://schemas.openxmlformats.org/officeDocument/2006/relationships/image" Target="../media/image571.png"/><Relationship Id="rId12" Type="http://schemas.openxmlformats.org/officeDocument/2006/relationships/image" Target="../media/image572.png"/><Relationship Id="rId13" Type="http://schemas.openxmlformats.org/officeDocument/2006/relationships/image" Target="../media/image573.png"/><Relationship Id="rId14" Type="http://schemas.openxmlformats.org/officeDocument/2006/relationships/image" Target="../media/image574.png"/><Relationship Id="rId15" Type="http://schemas.openxmlformats.org/officeDocument/2006/relationships/image" Target="../media/image575.png"/></Relationships>

</file>

<file path=ppt/slides/_rels/slide3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76.png"/><Relationship Id="rId3" Type="http://schemas.openxmlformats.org/officeDocument/2006/relationships/image" Target="../media/image577.png"/><Relationship Id="rId4" Type="http://schemas.openxmlformats.org/officeDocument/2006/relationships/image" Target="../media/image578.png"/><Relationship Id="rId5" Type="http://schemas.openxmlformats.org/officeDocument/2006/relationships/image" Target="../media/image579.png"/><Relationship Id="rId6" Type="http://schemas.openxmlformats.org/officeDocument/2006/relationships/image" Target="../media/image580.png"/><Relationship Id="rId7" Type="http://schemas.openxmlformats.org/officeDocument/2006/relationships/image" Target="../media/image581.png"/><Relationship Id="rId8" Type="http://schemas.openxmlformats.org/officeDocument/2006/relationships/image" Target="../media/image582.png"/><Relationship Id="rId9" Type="http://schemas.openxmlformats.org/officeDocument/2006/relationships/image" Target="../media/image583.png"/><Relationship Id="rId10" Type="http://schemas.openxmlformats.org/officeDocument/2006/relationships/image" Target="../media/image584.png"/><Relationship Id="rId11" Type="http://schemas.openxmlformats.org/officeDocument/2006/relationships/image" Target="../media/image585.png"/><Relationship Id="rId12" Type="http://schemas.openxmlformats.org/officeDocument/2006/relationships/image" Target="../media/image586.png"/><Relationship Id="rId13" Type="http://schemas.openxmlformats.org/officeDocument/2006/relationships/image" Target="../media/image587.png"/><Relationship Id="rId14" Type="http://schemas.openxmlformats.org/officeDocument/2006/relationships/image" Target="../media/image588.png"/><Relationship Id="rId15" Type="http://schemas.openxmlformats.org/officeDocument/2006/relationships/image" Target="../media/image589.png"/></Relationships>

</file>

<file path=ppt/slides/_rels/slide3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90.png"/><Relationship Id="rId3" Type="http://schemas.openxmlformats.org/officeDocument/2006/relationships/image" Target="../media/image591.png"/><Relationship Id="rId4" Type="http://schemas.openxmlformats.org/officeDocument/2006/relationships/image" Target="../media/image592.png"/><Relationship Id="rId5" Type="http://schemas.openxmlformats.org/officeDocument/2006/relationships/image" Target="../media/image593.png"/><Relationship Id="rId6" Type="http://schemas.openxmlformats.org/officeDocument/2006/relationships/image" Target="../media/image594.png"/><Relationship Id="rId7" Type="http://schemas.openxmlformats.org/officeDocument/2006/relationships/image" Target="../media/image595.png"/><Relationship Id="rId8" Type="http://schemas.openxmlformats.org/officeDocument/2006/relationships/image" Target="../media/image596.png"/><Relationship Id="rId9" Type="http://schemas.openxmlformats.org/officeDocument/2006/relationships/image" Target="../media/image597.png"/><Relationship Id="rId10" Type="http://schemas.openxmlformats.org/officeDocument/2006/relationships/image" Target="../media/image598.png"/><Relationship Id="rId11" Type="http://schemas.openxmlformats.org/officeDocument/2006/relationships/image" Target="../media/image599.png"/><Relationship Id="rId12" Type="http://schemas.openxmlformats.org/officeDocument/2006/relationships/image" Target="../media/image600.png"/><Relationship Id="rId13" Type="http://schemas.openxmlformats.org/officeDocument/2006/relationships/image" Target="../media/image601.png"/><Relationship Id="rId14" Type="http://schemas.openxmlformats.org/officeDocument/2006/relationships/image" Target="../media/image602.png"/><Relationship Id="rId15" Type="http://schemas.openxmlformats.org/officeDocument/2006/relationships/image" Target="../media/image603.png"/></Relationships>

</file>

<file path=ppt/slides/_rels/slide3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04.png"/><Relationship Id="rId3" Type="http://schemas.openxmlformats.org/officeDocument/2006/relationships/image" Target="../media/image605.png"/><Relationship Id="rId4" Type="http://schemas.openxmlformats.org/officeDocument/2006/relationships/image" Target="../media/image606.png"/><Relationship Id="rId5" Type="http://schemas.openxmlformats.org/officeDocument/2006/relationships/image" Target="../media/image607.png"/><Relationship Id="rId6" Type="http://schemas.openxmlformats.org/officeDocument/2006/relationships/image" Target="../media/image608.png"/><Relationship Id="rId7" Type="http://schemas.openxmlformats.org/officeDocument/2006/relationships/image" Target="../media/image609.png"/><Relationship Id="rId8" Type="http://schemas.openxmlformats.org/officeDocument/2006/relationships/image" Target="../media/image610.png"/><Relationship Id="rId9" Type="http://schemas.openxmlformats.org/officeDocument/2006/relationships/image" Target="../media/image611.png"/><Relationship Id="rId10" Type="http://schemas.openxmlformats.org/officeDocument/2006/relationships/image" Target="../media/image612.png"/><Relationship Id="rId11" Type="http://schemas.openxmlformats.org/officeDocument/2006/relationships/image" Target="../media/image613.png"/><Relationship Id="rId12" Type="http://schemas.openxmlformats.org/officeDocument/2006/relationships/image" Target="../media/image614.png"/><Relationship Id="rId13" Type="http://schemas.openxmlformats.org/officeDocument/2006/relationships/image" Target="../media/image615.png"/><Relationship Id="rId14" Type="http://schemas.openxmlformats.org/officeDocument/2006/relationships/image" Target="../media/image616.png"/><Relationship Id="rId15" Type="http://schemas.openxmlformats.org/officeDocument/2006/relationships/image" Target="../media/image617.png"/></Relationships>

</file>

<file path=ppt/slides/_rels/slide3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18.png"/><Relationship Id="rId3" Type="http://schemas.openxmlformats.org/officeDocument/2006/relationships/image" Target="../media/image619.png"/><Relationship Id="rId4" Type="http://schemas.openxmlformats.org/officeDocument/2006/relationships/image" Target="../media/image620.png"/><Relationship Id="rId5" Type="http://schemas.openxmlformats.org/officeDocument/2006/relationships/image" Target="../media/image621.png"/><Relationship Id="rId6" Type="http://schemas.openxmlformats.org/officeDocument/2006/relationships/image" Target="../media/image622.png"/><Relationship Id="rId7" Type="http://schemas.openxmlformats.org/officeDocument/2006/relationships/image" Target="../media/image623.png"/><Relationship Id="rId8" Type="http://schemas.openxmlformats.org/officeDocument/2006/relationships/image" Target="../media/image624.png"/><Relationship Id="rId9" Type="http://schemas.openxmlformats.org/officeDocument/2006/relationships/image" Target="../media/image625.png"/><Relationship Id="rId10" Type="http://schemas.openxmlformats.org/officeDocument/2006/relationships/image" Target="../media/image626.png"/><Relationship Id="rId11" Type="http://schemas.openxmlformats.org/officeDocument/2006/relationships/image" Target="../media/image627.png"/><Relationship Id="rId12" Type="http://schemas.openxmlformats.org/officeDocument/2006/relationships/image" Target="../media/image628.png"/><Relationship Id="rId13" Type="http://schemas.openxmlformats.org/officeDocument/2006/relationships/image" Target="../media/image629.png"/><Relationship Id="rId14" Type="http://schemas.openxmlformats.org/officeDocument/2006/relationships/image" Target="../media/image630.png"/><Relationship Id="rId15" Type="http://schemas.openxmlformats.org/officeDocument/2006/relationships/image" Target="../media/image631.png"/></Relationships>

</file>

<file path=ppt/slides/_rels/slide3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32.png"/><Relationship Id="rId3" Type="http://schemas.openxmlformats.org/officeDocument/2006/relationships/image" Target="../media/image633.png"/><Relationship Id="rId4" Type="http://schemas.openxmlformats.org/officeDocument/2006/relationships/image" Target="../media/image634.png"/><Relationship Id="rId5" Type="http://schemas.openxmlformats.org/officeDocument/2006/relationships/image" Target="../media/image635.png"/><Relationship Id="rId6" Type="http://schemas.openxmlformats.org/officeDocument/2006/relationships/image" Target="../media/image636.png"/><Relationship Id="rId7" Type="http://schemas.openxmlformats.org/officeDocument/2006/relationships/image" Target="../media/image637.png"/><Relationship Id="rId8" Type="http://schemas.openxmlformats.org/officeDocument/2006/relationships/image" Target="../media/image638.png"/><Relationship Id="rId9" Type="http://schemas.openxmlformats.org/officeDocument/2006/relationships/image" Target="../media/image639.png"/><Relationship Id="rId10" Type="http://schemas.openxmlformats.org/officeDocument/2006/relationships/image" Target="../media/image640.png"/><Relationship Id="rId11" Type="http://schemas.openxmlformats.org/officeDocument/2006/relationships/image" Target="../media/image641.png"/><Relationship Id="rId12" Type="http://schemas.openxmlformats.org/officeDocument/2006/relationships/image" Target="../media/image642.png"/><Relationship Id="rId13" Type="http://schemas.openxmlformats.org/officeDocument/2006/relationships/image" Target="../media/image643.png"/><Relationship Id="rId14" Type="http://schemas.openxmlformats.org/officeDocument/2006/relationships/image" Target="../media/image644.png"/><Relationship Id="rId15" Type="http://schemas.openxmlformats.org/officeDocument/2006/relationships/image" Target="../media/image645.png"/></Relationships>

</file>

<file path=ppt/slides/_rels/slide3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46.png"/><Relationship Id="rId3" Type="http://schemas.openxmlformats.org/officeDocument/2006/relationships/image" Target="../media/image647.png"/><Relationship Id="rId4" Type="http://schemas.openxmlformats.org/officeDocument/2006/relationships/image" Target="../media/image648.png"/><Relationship Id="rId5" Type="http://schemas.openxmlformats.org/officeDocument/2006/relationships/image" Target="../media/image649.png"/><Relationship Id="rId6" Type="http://schemas.openxmlformats.org/officeDocument/2006/relationships/image" Target="../media/image650.png"/><Relationship Id="rId7" Type="http://schemas.openxmlformats.org/officeDocument/2006/relationships/image" Target="../media/image651.png"/><Relationship Id="rId8" Type="http://schemas.openxmlformats.org/officeDocument/2006/relationships/image" Target="../media/image652.png"/><Relationship Id="rId9" Type="http://schemas.openxmlformats.org/officeDocument/2006/relationships/image" Target="../media/image653.png"/><Relationship Id="rId10" Type="http://schemas.openxmlformats.org/officeDocument/2006/relationships/image" Target="../media/image654.png"/><Relationship Id="rId11" Type="http://schemas.openxmlformats.org/officeDocument/2006/relationships/image" Target="../media/image655.png"/><Relationship Id="rId12" Type="http://schemas.openxmlformats.org/officeDocument/2006/relationships/image" Target="../media/image656.png"/><Relationship Id="rId13" Type="http://schemas.openxmlformats.org/officeDocument/2006/relationships/image" Target="../media/image657.png"/><Relationship Id="rId14" Type="http://schemas.openxmlformats.org/officeDocument/2006/relationships/image" Target="../media/image658.png"/><Relationship Id="rId15" Type="http://schemas.openxmlformats.org/officeDocument/2006/relationships/image" Target="../media/image659.png"/></Relationships>

</file>

<file path=ppt/slides/_rels/slide3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60.png"/><Relationship Id="rId3" Type="http://schemas.openxmlformats.org/officeDocument/2006/relationships/image" Target="../media/image661.png"/><Relationship Id="rId4" Type="http://schemas.openxmlformats.org/officeDocument/2006/relationships/image" Target="../media/image662.png"/><Relationship Id="rId5" Type="http://schemas.openxmlformats.org/officeDocument/2006/relationships/image" Target="../media/image663.png"/><Relationship Id="rId6" Type="http://schemas.openxmlformats.org/officeDocument/2006/relationships/image" Target="../media/image664.png"/><Relationship Id="rId7" Type="http://schemas.openxmlformats.org/officeDocument/2006/relationships/image" Target="../media/image665.png"/><Relationship Id="rId8" Type="http://schemas.openxmlformats.org/officeDocument/2006/relationships/image" Target="../media/image666.png"/><Relationship Id="rId9" Type="http://schemas.openxmlformats.org/officeDocument/2006/relationships/image" Target="../media/image667.png"/><Relationship Id="rId10" Type="http://schemas.openxmlformats.org/officeDocument/2006/relationships/image" Target="../media/image668.png"/><Relationship Id="rId11" Type="http://schemas.openxmlformats.org/officeDocument/2006/relationships/image" Target="../media/image669.png"/><Relationship Id="rId12" Type="http://schemas.openxmlformats.org/officeDocument/2006/relationships/image" Target="../media/image670.png"/><Relationship Id="rId13" Type="http://schemas.openxmlformats.org/officeDocument/2006/relationships/image" Target="../media/image671.png"/><Relationship Id="rId14" Type="http://schemas.openxmlformats.org/officeDocument/2006/relationships/image" Target="../media/image672.png"/><Relationship Id="rId15" Type="http://schemas.openxmlformats.org/officeDocument/2006/relationships/image" Target="../media/image673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3.png"/><Relationship Id="rId3" Type="http://schemas.openxmlformats.org/officeDocument/2006/relationships/image" Target="../media/image74.png"/><Relationship Id="rId4" Type="http://schemas.openxmlformats.org/officeDocument/2006/relationships/image" Target="../media/image75.png"/><Relationship Id="rId5" Type="http://schemas.openxmlformats.org/officeDocument/2006/relationships/image" Target="../media/image76.png"/><Relationship Id="rId6" Type="http://schemas.openxmlformats.org/officeDocument/2006/relationships/image" Target="../media/image77.png"/><Relationship Id="rId7" Type="http://schemas.openxmlformats.org/officeDocument/2006/relationships/image" Target="../media/image78.png"/><Relationship Id="rId8" Type="http://schemas.openxmlformats.org/officeDocument/2006/relationships/image" Target="../media/image79.png"/><Relationship Id="rId9" Type="http://schemas.openxmlformats.org/officeDocument/2006/relationships/image" Target="../media/image80.png"/><Relationship Id="rId10" Type="http://schemas.openxmlformats.org/officeDocument/2006/relationships/image" Target="../media/image81.png"/><Relationship Id="rId11" Type="http://schemas.openxmlformats.org/officeDocument/2006/relationships/image" Target="../media/image82.png"/><Relationship Id="rId12" Type="http://schemas.openxmlformats.org/officeDocument/2006/relationships/image" Target="../media/image83.png"/><Relationship Id="rId13" Type="http://schemas.openxmlformats.org/officeDocument/2006/relationships/image" Target="../media/image84.png"/><Relationship Id="rId14" Type="http://schemas.openxmlformats.org/officeDocument/2006/relationships/image" Target="../media/image85.png"/><Relationship Id="rId15" Type="http://schemas.openxmlformats.org/officeDocument/2006/relationships/image" Target="../media/image86.png"/><Relationship Id="rId16" Type="http://schemas.openxmlformats.org/officeDocument/2006/relationships/image" Target="../media/image87.png"/><Relationship Id="rId17" Type="http://schemas.openxmlformats.org/officeDocument/2006/relationships/image" Target="../media/image88.png"/></Relationships>

</file>

<file path=ppt/slides/_rels/slide4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74.png"/><Relationship Id="rId3" Type="http://schemas.openxmlformats.org/officeDocument/2006/relationships/image" Target="../media/image675.png"/><Relationship Id="rId4" Type="http://schemas.openxmlformats.org/officeDocument/2006/relationships/image" Target="../media/image676.png"/><Relationship Id="rId5" Type="http://schemas.openxmlformats.org/officeDocument/2006/relationships/image" Target="../media/image677.png"/><Relationship Id="rId6" Type="http://schemas.openxmlformats.org/officeDocument/2006/relationships/image" Target="../media/image678.png"/><Relationship Id="rId7" Type="http://schemas.openxmlformats.org/officeDocument/2006/relationships/image" Target="../media/image679.png"/><Relationship Id="rId8" Type="http://schemas.openxmlformats.org/officeDocument/2006/relationships/image" Target="../media/image680.png"/><Relationship Id="rId9" Type="http://schemas.openxmlformats.org/officeDocument/2006/relationships/image" Target="../media/image681.png"/><Relationship Id="rId10" Type="http://schemas.openxmlformats.org/officeDocument/2006/relationships/image" Target="../media/image682.png"/><Relationship Id="rId11" Type="http://schemas.openxmlformats.org/officeDocument/2006/relationships/image" Target="../media/image683.png"/><Relationship Id="rId12" Type="http://schemas.openxmlformats.org/officeDocument/2006/relationships/image" Target="../media/image684.png"/><Relationship Id="rId13" Type="http://schemas.openxmlformats.org/officeDocument/2006/relationships/image" Target="../media/image685.png"/><Relationship Id="rId14" Type="http://schemas.openxmlformats.org/officeDocument/2006/relationships/image" Target="../media/image686.png"/><Relationship Id="rId15" Type="http://schemas.openxmlformats.org/officeDocument/2006/relationships/image" Target="../media/image687.png"/></Relationships>

</file>

<file path=ppt/slides/_rels/slide4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88.png"/><Relationship Id="rId3" Type="http://schemas.openxmlformats.org/officeDocument/2006/relationships/image" Target="../media/image689.png"/><Relationship Id="rId4" Type="http://schemas.openxmlformats.org/officeDocument/2006/relationships/image" Target="../media/image690.png"/><Relationship Id="rId5" Type="http://schemas.openxmlformats.org/officeDocument/2006/relationships/image" Target="../media/image691.png"/><Relationship Id="rId6" Type="http://schemas.openxmlformats.org/officeDocument/2006/relationships/image" Target="../media/image692.png"/><Relationship Id="rId7" Type="http://schemas.openxmlformats.org/officeDocument/2006/relationships/image" Target="../media/image693.png"/><Relationship Id="rId8" Type="http://schemas.openxmlformats.org/officeDocument/2006/relationships/image" Target="../media/image694.png"/><Relationship Id="rId9" Type="http://schemas.openxmlformats.org/officeDocument/2006/relationships/image" Target="../media/image695.png"/><Relationship Id="rId10" Type="http://schemas.openxmlformats.org/officeDocument/2006/relationships/image" Target="../media/image696.png"/><Relationship Id="rId11" Type="http://schemas.openxmlformats.org/officeDocument/2006/relationships/image" Target="../media/image697.png"/><Relationship Id="rId12" Type="http://schemas.openxmlformats.org/officeDocument/2006/relationships/image" Target="../media/image698.png"/><Relationship Id="rId13" Type="http://schemas.openxmlformats.org/officeDocument/2006/relationships/image" Target="../media/image699.png"/><Relationship Id="rId14" Type="http://schemas.openxmlformats.org/officeDocument/2006/relationships/image" Target="../media/image700.png"/><Relationship Id="rId15" Type="http://schemas.openxmlformats.org/officeDocument/2006/relationships/image" Target="../media/image701.png"/></Relationships>

</file>

<file path=ppt/slides/_rels/slide4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02.png"/><Relationship Id="rId3" Type="http://schemas.openxmlformats.org/officeDocument/2006/relationships/image" Target="../media/image703.png"/><Relationship Id="rId4" Type="http://schemas.openxmlformats.org/officeDocument/2006/relationships/image" Target="../media/image704.png"/><Relationship Id="rId5" Type="http://schemas.openxmlformats.org/officeDocument/2006/relationships/image" Target="../media/image705.png"/><Relationship Id="rId6" Type="http://schemas.openxmlformats.org/officeDocument/2006/relationships/image" Target="../media/image706.png"/><Relationship Id="rId7" Type="http://schemas.openxmlformats.org/officeDocument/2006/relationships/image" Target="../media/image707.png"/><Relationship Id="rId8" Type="http://schemas.openxmlformats.org/officeDocument/2006/relationships/image" Target="../media/image708.png"/><Relationship Id="rId9" Type="http://schemas.openxmlformats.org/officeDocument/2006/relationships/image" Target="../media/image709.png"/><Relationship Id="rId10" Type="http://schemas.openxmlformats.org/officeDocument/2006/relationships/image" Target="../media/image710.png"/><Relationship Id="rId11" Type="http://schemas.openxmlformats.org/officeDocument/2006/relationships/image" Target="../media/image711.png"/><Relationship Id="rId12" Type="http://schemas.openxmlformats.org/officeDocument/2006/relationships/image" Target="../media/image712.png"/><Relationship Id="rId13" Type="http://schemas.openxmlformats.org/officeDocument/2006/relationships/image" Target="../media/image713.png"/><Relationship Id="rId14" Type="http://schemas.openxmlformats.org/officeDocument/2006/relationships/image" Target="../media/image714.png"/><Relationship Id="rId15" Type="http://schemas.openxmlformats.org/officeDocument/2006/relationships/image" Target="../media/image715.png"/></Relationships>

</file>

<file path=ppt/slides/_rels/slide4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16.png"/><Relationship Id="rId3" Type="http://schemas.openxmlformats.org/officeDocument/2006/relationships/image" Target="../media/image717.png"/><Relationship Id="rId4" Type="http://schemas.openxmlformats.org/officeDocument/2006/relationships/image" Target="../media/image718.png"/><Relationship Id="rId5" Type="http://schemas.openxmlformats.org/officeDocument/2006/relationships/image" Target="../media/image719.png"/><Relationship Id="rId6" Type="http://schemas.openxmlformats.org/officeDocument/2006/relationships/image" Target="../media/image720.png"/><Relationship Id="rId7" Type="http://schemas.openxmlformats.org/officeDocument/2006/relationships/image" Target="../media/image721.png"/><Relationship Id="rId8" Type="http://schemas.openxmlformats.org/officeDocument/2006/relationships/image" Target="../media/image722.png"/><Relationship Id="rId9" Type="http://schemas.openxmlformats.org/officeDocument/2006/relationships/image" Target="../media/image723.png"/><Relationship Id="rId10" Type="http://schemas.openxmlformats.org/officeDocument/2006/relationships/image" Target="../media/image724.png"/><Relationship Id="rId11" Type="http://schemas.openxmlformats.org/officeDocument/2006/relationships/image" Target="../media/image725.png"/><Relationship Id="rId12" Type="http://schemas.openxmlformats.org/officeDocument/2006/relationships/image" Target="../media/image726.png"/><Relationship Id="rId13" Type="http://schemas.openxmlformats.org/officeDocument/2006/relationships/image" Target="../media/image727.png"/><Relationship Id="rId14" Type="http://schemas.openxmlformats.org/officeDocument/2006/relationships/image" Target="../media/image728.png"/><Relationship Id="rId15" Type="http://schemas.openxmlformats.org/officeDocument/2006/relationships/image" Target="../media/image729.png"/><Relationship Id="rId16" Type="http://schemas.openxmlformats.org/officeDocument/2006/relationships/image" Target="../media/image730.png"/></Relationships>

</file>

<file path=ppt/slides/_rels/slide4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31.png"/><Relationship Id="rId3" Type="http://schemas.openxmlformats.org/officeDocument/2006/relationships/image" Target="../media/image732.png"/><Relationship Id="rId4" Type="http://schemas.openxmlformats.org/officeDocument/2006/relationships/image" Target="../media/image733.png"/><Relationship Id="rId5" Type="http://schemas.openxmlformats.org/officeDocument/2006/relationships/image" Target="../media/image734.png"/><Relationship Id="rId6" Type="http://schemas.openxmlformats.org/officeDocument/2006/relationships/image" Target="../media/image735.png"/><Relationship Id="rId7" Type="http://schemas.openxmlformats.org/officeDocument/2006/relationships/image" Target="../media/image736.png"/><Relationship Id="rId8" Type="http://schemas.openxmlformats.org/officeDocument/2006/relationships/image" Target="../media/image737.png"/><Relationship Id="rId9" Type="http://schemas.openxmlformats.org/officeDocument/2006/relationships/image" Target="../media/image738.png"/><Relationship Id="rId10" Type="http://schemas.openxmlformats.org/officeDocument/2006/relationships/image" Target="../media/image739.png"/><Relationship Id="rId11" Type="http://schemas.openxmlformats.org/officeDocument/2006/relationships/image" Target="../media/image740.png"/><Relationship Id="rId12" Type="http://schemas.openxmlformats.org/officeDocument/2006/relationships/image" Target="../media/image741.png"/><Relationship Id="rId13" Type="http://schemas.openxmlformats.org/officeDocument/2006/relationships/image" Target="../media/image742.png"/><Relationship Id="rId14" Type="http://schemas.openxmlformats.org/officeDocument/2006/relationships/image" Target="../media/image743.png"/><Relationship Id="rId15" Type="http://schemas.openxmlformats.org/officeDocument/2006/relationships/image" Target="../media/image744.png"/><Relationship Id="rId16" Type="http://schemas.openxmlformats.org/officeDocument/2006/relationships/image" Target="../media/image745.png"/><Relationship Id="rId17" Type="http://schemas.openxmlformats.org/officeDocument/2006/relationships/image" Target="../media/image746.png"/><Relationship Id="rId18" Type="http://schemas.openxmlformats.org/officeDocument/2006/relationships/image" Target="../media/image747.png"/><Relationship Id="rId19" Type="http://schemas.openxmlformats.org/officeDocument/2006/relationships/image" Target="../media/image748.png"/><Relationship Id="rId20" Type="http://schemas.openxmlformats.org/officeDocument/2006/relationships/image" Target="../media/image749.png"/><Relationship Id="rId21" Type="http://schemas.openxmlformats.org/officeDocument/2006/relationships/image" Target="../media/image750.png"/><Relationship Id="rId22" Type="http://schemas.openxmlformats.org/officeDocument/2006/relationships/image" Target="../media/image751.png"/><Relationship Id="rId23" Type="http://schemas.openxmlformats.org/officeDocument/2006/relationships/image" Target="../media/image752.png"/></Relationships>

</file>

<file path=ppt/slides/_rels/slide4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53.png"/><Relationship Id="rId3" Type="http://schemas.openxmlformats.org/officeDocument/2006/relationships/image" Target="../media/image754.png"/><Relationship Id="rId4" Type="http://schemas.openxmlformats.org/officeDocument/2006/relationships/image" Target="../media/image755.png"/><Relationship Id="rId5" Type="http://schemas.openxmlformats.org/officeDocument/2006/relationships/image" Target="../media/image756.png"/><Relationship Id="rId6" Type="http://schemas.openxmlformats.org/officeDocument/2006/relationships/image" Target="../media/image757.png"/><Relationship Id="rId7" Type="http://schemas.openxmlformats.org/officeDocument/2006/relationships/image" Target="../media/image758.png"/><Relationship Id="rId8" Type="http://schemas.openxmlformats.org/officeDocument/2006/relationships/image" Target="../media/image759.png"/><Relationship Id="rId9" Type="http://schemas.openxmlformats.org/officeDocument/2006/relationships/image" Target="../media/image760.png"/><Relationship Id="rId10" Type="http://schemas.openxmlformats.org/officeDocument/2006/relationships/image" Target="../media/image761.png"/><Relationship Id="rId11" Type="http://schemas.openxmlformats.org/officeDocument/2006/relationships/image" Target="../media/image762.png"/><Relationship Id="rId12" Type="http://schemas.openxmlformats.org/officeDocument/2006/relationships/image" Target="../media/image763.png"/><Relationship Id="rId13" Type="http://schemas.openxmlformats.org/officeDocument/2006/relationships/image" Target="../media/image764.png"/><Relationship Id="rId14" Type="http://schemas.openxmlformats.org/officeDocument/2006/relationships/image" Target="../media/image765.png"/><Relationship Id="rId15" Type="http://schemas.openxmlformats.org/officeDocument/2006/relationships/image" Target="../media/image766.png"/><Relationship Id="rId16" Type="http://schemas.openxmlformats.org/officeDocument/2006/relationships/image" Target="../media/image767.png"/><Relationship Id="rId17" Type="http://schemas.openxmlformats.org/officeDocument/2006/relationships/image" Target="../media/image768.png"/><Relationship Id="rId18" Type="http://schemas.openxmlformats.org/officeDocument/2006/relationships/image" Target="../media/image769.png"/><Relationship Id="rId19" Type="http://schemas.openxmlformats.org/officeDocument/2006/relationships/image" Target="../media/image770.png"/><Relationship Id="rId20" Type="http://schemas.openxmlformats.org/officeDocument/2006/relationships/image" Target="../media/image771.png"/><Relationship Id="rId21" Type="http://schemas.openxmlformats.org/officeDocument/2006/relationships/image" Target="../media/image772.png"/><Relationship Id="rId22" Type="http://schemas.openxmlformats.org/officeDocument/2006/relationships/image" Target="../media/image773.png"/><Relationship Id="rId23" Type="http://schemas.openxmlformats.org/officeDocument/2006/relationships/image" Target="../media/image774.png"/></Relationships>

</file>

<file path=ppt/slides/_rels/slide4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75.png"/><Relationship Id="rId3" Type="http://schemas.openxmlformats.org/officeDocument/2006/relationships/image" Target="../media/image776.png"/><Relationship Id="rId4" Type="http://schemas.openxmlformats.org/officeDocument/2006/relationships/image" Target="../media/image777.png"/><Relationship Id="rId5" Type="http://schemas.openxmlformats.org/officeDocument/2006/relationships/image" Target="../media/image778.png"/><Relationship Id="rId6" Type="http://schemas.openxmlformats.org/officeDocument/2006/relationships/image" Target="../media/image779.png"/><Relationship Id="rId7" Type="http://schemas.openxmlformats.org/officeDocument/2006/relationships/image" Target="../media/image780.png"/><Relationship Id="rId8" Type="http://schemas.openxmlformats.org/officeDocument/2006/relationships/image" Target="../media/image781.png"/><Relationship Id="rId9" Type="http://schemas.openxmlformats.org/officeDocument/2006/relationships/image" Target="../media/image782.png"/><Relationship Id="rId10" Type="http://schemas.openxmlformats.org/officeDocument/2006/relationships/image" Target="../media/image783.png"/><Relationship Id="rId11" Type="http://schemas.openxmlformats.org/officeDocument/2006/relationships/image" Target="../media/image784.png"/><Relationship Id="rId12" Type="http://schemas.openxmlformats.org/officeDocument/2006/relationships/image" Target="../media/image785.png"/><Relationship Id="rId13" Type="http://schemas.openxmlformats.org/officeDocument/2006/relationships/image" Target="../media/image786.png"/><Relationship Id="rId14" Type="http://schemas.openxmlformats.org/officeDocument/2006/relationships/image" Target="../media/image787.png"/><Relationship Id="rId15" Type="http://schemas.openxmlformats.org/officeDocument/2006/relationships/image" Target="../media/image788.png"/><Relationship Id="rId16" Type="http://schemas.openxmlformats.org/officeDocument/2006/relationships/image" Target="../media/image789.png"/><Relationship Id="rId17" Type="http://schemas.openxmlformats.org/officeDocument/2006/relationships/image" Target="../media/image790.png"/><Relationship Id="rId18" Type="http://schemas.openxmlformats.org/officeDocument/2006/relationships/image" Target="../media/image791.png"/><Relationship Id="rId19" Type="http://schemas.openxmlformats.org/officeDocument/2006/relationships/image" Target="../media/image792.png"/><Relationship Id="rId20" Type="http://schemas.openxmlformats.org/officeDocument/2006/relationships/image" Target="../media/image793.png"/><Relationship Id="rId21" Type="http://schemas.openxmlformats.org/officeDocument/2006/relationships/image" Target="../media/image794.png"/><Relationship Id="rId22" Type="http://schemas.openxmlformats.org/officeDocument/2006/relationships/image" Target="../media/image795.png"/><Relationship Id="rId23" Type="http://schemas.openxmlformats.org/officeDocument/2006/relationships/image" Target="../media/image796.png"/><Relationship Id="rId24" Type="http://schemas.openxmlformats.org/officeDocument/2006/relationships/image" Target="../media/image797.png"/></Relationships>

</file>

<file path=ppt/slides/_rels/slide4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98.png"/><Relationship Id="rId3" Type="http://schemas.openxmlformats.org/officeDocument/2006/relationships/image" Target="../media/image799.png"/><Relationship Id="rId4" Type="http://schemas.openxmlformats.org/officeDocument/2006/relationships/image" Target="../media/image800.png"/><Relationship Id="rId5" Type="http://schemas.openxmlformats.org/officeDocument/2006/relationships/image" Target="../media/image801.png"/><Relationship Id="rId6" Type="http://schemas.openxmlformats.org/officeDocument/2006/relationships/image" Target="../media/image802.png"/><Relationship Id="rId7" Type="http://schemas.openxmlformats.org/officeDocument/2006/relationships/image" Target="../media/image803.png"/><Relationship Id="rId8" Type="http://schemas.openxmlformats.org/officeDocument/2006/relationships/image" Target="../media/image804.png"/><Relationship Id="rId9" Type="http://schemas.openxmlformats.org/officeDocument/2006/relationships/image" Target="../media/image805.png"/><Relationship Id="rId10" Type="http://schemas.openxmlformats.org/officeDocument/2006/relationships/image" Target="../media/image806.png"/><Relationship Id="rId11" Type="http://schemas.openxmlformats.org/officeDocument/2006/relationships/image" Target="../media/image807.png"/><Relationship Id="rId12" Type="http://schemas.openxmlformats.org/officeDocument/2006/relationships/image" Target="../media/image808.png"/><Relationship Id="rId13" Type="http://schemas.openxmlformats.org/officeDocument/2006/relationships/image" Target="../media/image809.png"/><Relationship Id="rId14" Type="http://schemas.openxmlformats.org/officeDocument/2006/relationships/image" Target="../media/image810.png"/></Relationships>

</file>

<file path=ppt/slides/_rels/slide4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11.png"/><Relationship Id="rId3" Type="http://schemas.openxmlformats.org/officeDocument/2006/relationships/image" Target="../media/image812.png"/><Relationship Id="rId4" Type="http://schemas.openxmlformats.org/officeDocument/2006/relationships/image" Target="../media/image813.png"/><Relationship Id="rId5" Type="http://schemas.openxmlformats.org/officeDocument/2006/relationships/image" Target="../media/image814.png"/><Relationship Id="rId6" Type="http://schemas.openxmlformats.org/officeDocument/2006/relationships/image" Target="../media/image815.png"/><Relationship Id="rId7" Type="http://schemas.openxmlformats.org/officeDocument/2006/relationships/image" Target="../media/image816.png"/><Relationship Id="rId8" Type="http://schemas.openxmlformats.org/officeDocument/2006/relationships/image" Target="../media/image817.png"/><Relationship Id="rId9" Type="http://schemas.openxmlformats.org/officeDocument/2006/relationships/image" Target="../media/image818.png"/><Relationship Id="rId10" Type="http://schemas.openxmlformats.org/officeDocument/2006/relationships/image" Target="../media/image819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9.png"/><Relationship Id="rId3" Type="http://schemas.openxmlformats.org/officeDocument/2006/relationships/image" Target="../media/image90.png"/><Relationship Id="rId4" Type="http://schemas.openxmlformats.org/officeDocument/2006/relationships/image" Target="../media/image91.png"/><Relationship Id="rId5" Type="http://schemas.openxmlformats.org/officeDocument/2006/relationships/image" Target="../media/image92.png"/><Relationship Id="rId6" Type="http://schemas.openxmlformats.org/officeDocument/2006/relationships/image" Target="../media/image93.png"/><Relationship Id="rId7" Type="http://schemas.openxmlformats.org/officeDocument/2006/relationships/image" Target="../media/image94.png"/><Relationship Id="rId8" Type="http://schemas.openxmlformats.org/officeDocument/2006/relationships/image" Target="../media/image95.png"/><Relationship Id="rId9" Type="http://schemas.openxmlformats.org/officeDocument/2006/relationships/image" Target="../media/image96.png"/><Relationship Id="rId10" Type="http://schemas.openxmlformats.org/officeDocument/2006/relationships/image" Target="../media/image97.png"/><Relationship Id="rId11" Type="http://schemas.openxmlformats.org/officeDocument/2006/relationships/image" Target="../media/image98.png"/><Relationship Id="rId12" Type="http://schemas.openxmlformats.org/officeDocument/2006/relationships/image" Target="../media/image99.png"/><Relationship Id="rId13" Type="http://schemas.openxmlformats.org/officeDocument/2006/relationships/image" Target="../media/image100.png"/><Relationship Id="rId14" Type="http://schemas.openxmlformats.org/officeDocument/2006/relationships/image" Target="../media/image101.png"/><Relationship Id="rId15" Type="http://schemas.openxmlformats.org/officeDocument/2006/relationships/image" Target="../media/image102.png"/><Relationship Id="rId16" Type="http://schemas.openxmlformats.org/officeDocument/2006/relationships/image" Target="../media/image103.png"/><Relationship Id="rId17" Type="http://schemas.openxmlformats.org/officeDocument/2006/relationships/image" Target="../media/image104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5.png"/><Relationship Id="rId3" Type="http://schemas.openxmlformats.org/officeDocument/2006/relationships/image" Target="../media/image106.png"/><Relationship Id="rId4" Type="http://schemas.openxmlformats.org/officeDocument/2006/relationships/image" Target="../media/image107.png"/><Relationship Id="rId5" Type="http://schemas.openxmlformats.org/officeDocument/2006/relationships/image" Target="../media/image108.png"/><Relationship Id="rId6" Type="http://schemas.openxmlformats.org/officeDocument/2006/relationships/image" Target="../media/image109.png"/><Relationship Id="rId7" Type="http://schemas.openxmlformats.org/officeDocument/2006/relationships/image" Target="../media/image110.png"/><Relationship Id="rId8" Type="http://schemas.openxmlformats.org/officeDocument/2006/relationships/image" Target="../media/image111.png"/><Relationship Id="rId9" Type="http://schemas.openxmlformats.org/officeDocument/2006/relationships/image" Target="../media/image112.png"/><Relationship Id="rId10" Type="http://schemas.openxmlformats.org/officeDocument/2006/relationships/image" Target="../media/image113.png"/><Relationship Id="rId11" Type="http://schemas.openxmlformats.org/officeDocument/2006/relationships/image" Target="../media/image114.png"/><Relationship Id="rId12" Type="http://schemas.openxmlformats.org/officeDocument/2006/relationships/image" Target="../media/image115.png"/><Relationship Id="rId13" Type="http://schemas.openxmlformats.org/officeDocument/2006/relationships/image" Target="../media/image116.png"/><Relationship Id="rId14" Type="http://schemas.openxmlformats.org/officeDocument/2006/relationships/image" Target="../media/image117.png"/><Relationship Id="rId15" Type="http://schemas.openxmlformats.org/officeDocument/2006/relationships/image" Target="../media/image118.png"/><Relationship Id="rId16" Type="http://schemas.openxmlformats.org/officeDocument/2006/relationships/image" Target="../media/image119.png"/><Relationship Id="rId17" Type="http://schemas.openxmlformats.org/officeDocument/2006/relationships/image" Target="../media/image120.png"/><Relationship Id="rId18" Type="http://schemas.openxmlformats.org/officeDocument/2006/relationships/image" Target="../media/image121.png"/><Relationship Id="rId19" Type="http://schemas.openxmlformats.org/officeDocument/2006/relationships/image" Target="../media/image122.png"/><Relationship Id="rId20" Type="http://schemas.openxmlformats.org/officeDocument/2006/relationships/image" Target="../media/image123.png"/><Relationship Id="rId21" Type="http://schemas.openxmlformats.org/officeDocument/2006/relationships/image" Target="../media/image124.png"/><Relationship Id="rId22" Type="http://schemas.openxmlformats.org/officeDocument/2006/relationships/image" Target="../media/image125.png"/><Relationship Id="rId23" Type="http://schemas.openxmlformats.org/officeDocument/2006/relationships/image" Target="../media/image126.png"/><Relationship Id="rId24" Type="http://schemas.openxmlformats.org/officeDocument/2006/relationships/image" Target="../media/image127.png"/><Relationship Id="rId25" Type="http://schemas.openxmlformats.org/officeDocument/2006/relationships/image" Target="../media/image128.png"/><Relationship Id="rId26" Type="http://schemas.openxmlformats.org/officeDocument/2006/relationships/image" Target="../media/image129.png"/><Relationship Id="rId27" Type="http://schemas.openxmlformats.org/officeDocument/2006/relationships/image" Target="../media/image130.png"/><Relationship Id="rId28" Type="http://schemas.openxmlformats.org/officeDocument/2006/relationships/image" Target="../media/image131.png"/><Relationship Id="rId29" Type="http://schemas.openxmlformats.org/officeDocument/2006/relationships/image" Target="../media/image132.png"/><Relationship Id="rId30" Type="http://schemas.openxmlformats.org/officeDocument/2006/relationships/image" Target="../media/image133.png"/><Relationship Id="rId31" Type="http://schemas.openxmlformats.org/officeDocument/2006/relationships/image" Target="../media/image134.png"/><Relationship Id="rId32" Type="http://schemas.openxmlformats.org/officeDocument/2006/relationships/image" Target="../media/image135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6.png"/><Relationship Id="rId3" Type="http://schemas.openxmlformats.org/officeDocument/2006/relationships/image" Target="../media/image137.png"/><Relationship Id="rId4" Type="http://schemas.openxmlformats.org/officeDocument/2006/relationships/image" Target="../media/image138.png"/><Relationship Id="rId5" Type="http://schemas.openxmlformats.org/officeDocument/2006/relationships/image" Target="../media/image139.png"/><Relationship Id="rId6" Type="http://schemas.openxmlformats.org/officeDocument/2006/relationships/image" Target="../media/image140.png"/><Relationship Id="rId7" Type="http://schemas.openxmlformats.org/officeDocument/2006/relationships/image" Target="../media/image141.png"/><Relationship Id="rId8" Type="http://schemas.openxmlformats.org/officeDocument/2006/relationships/image" Target="../media/image142.png"/><Relationship Id="rId9" Type="http://schemas.openxmlformats.org/officeDocument/2006/relationships/image" Target="../media/image143.png"/><Relationship Id="rId10" Type="http://schemas.openxmlformats.org/officeDocument/2006/relationships/image" Target="../media/image144.png"/><Relationship Id="rId11" Type="http://schemas.openxmlformats.org/officeDocument/2006/relationships/image" Target="../media/image145.png"/><Relationship Id="rId12" Type="http://schemas.openxmlformats.org/officeDocument/2006/relationships/image" Target="../media/image146.png"/><Relationship Id="rId13" Type="http://schemas.openxmlformats.org/officeDocument/2006/relationships/image" Target="../media/image147.png"/><Relationship Id="rId14" Type="http://schemas.openxmlformats.org/officeDocument/2006/relationships/image" Target="../media/image148.png"/><Relationship Id="rId15" Type="http://schemas.openxmlformats.org/officeDocument/2006/relationships/image" Target="../media/image149.png"/><Relationship Id="rId16" Type="http://schemas.openxmlformats.org/officeDocument/2006/relationships/image" Target="../media/image150.png"/><Relationship Id="rId17" Type="http://schemas.openxmlformats.org/officeDocument/2006/relationships/image" Target="../media/image151.png"/><Relationship Id="rId18" Type="http://schemas.openxmlformats.org/officeDocument/2006/relationships/image" Target="../media/image152.png"/><Relationship Id="rId19" Type="http://schemas.openxmlformats.org/officeDocument/2006/relationships/image" Target="../media/image153.png"/><Relationship Id="rId20" Type="http://schemas.openxmlformats.org/officeDocument/2006/relationships/image" Target="../media/image154.png"/><Relationship Id="rId21" Type="http://schemas.openxmlformats.org/officeDocument/2006/relationships/image" Target="../media/image155.png"/><Relationship Id="rId22" Type="http://schemas.openxmlformats.org/officeDocument/2006/relationships/image" Target="../media/image156.png"/><Relationship Id="rId23" Type="http://schemas.openxmlformats.org/officeDocument/2006/relationships/image" Target="../media/image157.png"/><Relationship Id="rId24" Type="http://schemas.openxmlformats.org/officeDocument/2006/relationships/image" Target="../media/image158.png"/><Relationship Id="rId25" Type="http://schemas.openxmlformats.org/officeDocument/2006/relationships/image" Target="../media/image159.png"/><Relationship Id="rId26" Type="http://schemas.openxmlformats.org/officeDocument/2006/relationships/image" Target="../media/image160.png"/><Relationship Id="rId27" Type="http://schemas.openxmlformats.org/officeDocument/2006/relationships/image" Target="../media/image161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2.png"/><Relationship Id="rId3" Type="http://schemas.openxmlformats.org/officeDocument/2006/relationships/image" Target="../media/image163.png"/><Relationship Id="rId4" Type="http://schemas.openxmlformats.org/officeDocument/2006/relationships/image" Target="../media/image164.png"/><Relationship Id="rId5" Type="http://schemas.openxmlformats.org/officeDocument/2006/relationships/image" Target="../media/image165.png"/><Relationship Id="rId6" Type="http://schemas.openxmlformats.org/officeDocument/2006/relationships/image" Target="../media/image166.png"/><Relationship Id="rId7" Type="http://schemas.openxmlformats.org/officeDocument/2006/relationships/image" Target="../media/image167.png"/><Relationship Id="rId8" Type="http://schemas.openxmlformats.org/officeDocument/2006/relationships/image" Target="../media/image168.png"/><Relationship Id="rId9" Type="http://schemas.openxmlformats.org/officeDocument/2006/relationships/image" Target="../media/image169.png"/><Relationship Id="rId10" Type="http://schemas.openxmlformats.org/officeDocument/2006/relationships/image" Target="../media/image170.png"/><Relationship Id="rId11" Type="http://schemas.openxmlformats.org/officeDocument/2006/relationships/image" Target="../media/image171.png"/><Relationship Id="rId12" Type="http://schemas.openxmlformats.org/officeDocument/2006/relationships/image" Target="../media/image172.png"/><Relationship Id="rId13" Type="http://schemas.openxmlformats.org/officeDocument/2006/relationships/image" Target="../media/image173.png"/><Relationship Id="rId14" Type="http://schemas.openxmlformats.org/officeDocument/2006/relationships/image" Target="../media/image174.png"/><Relationship Id="rId15" Type="http://schemas.openxmlformats.org/officeDocument/2006/relationships/image" Target="../media/image175.png"/><Relationship Id="rId16" Type="http://schemas.openxmlformats.org/officeDocument/2006/relationships/image" Target="../media/image176.png"/><Relationship Id="rId17" Type="http://schemas.openxmlformats.org/officeDocument/2006/relationships/image" Target="../media/image177.png"/><Relationship Id="rId18" Type="http://schemas.openxmlformats.org/officeDocument/2006/relationships/image" Target="../media/image178.png"/><Relationship Id="rId19" Type="http://schemas.openxmlformats.org/officeDocument/2006/relationships/image" Target="../media/image179.png"/><Relationship Id="rId20" Type="http://schemas.openxmlformats.org/officeDocument/2006/relationships/image" Target="../media/image180.png"/><Relationship Id="rId21" Type="http://schemas.openxmlformats.org/officeDocument/2006/relationships/image" Target="../media/image181.png"/><Relationship Id="rId22" Type="http://schemas.openxmlformats.org/officeDocument/2006/relationships/image" Target="../media/image182.png"/><Relationship Id="rId23" Type="http://schemas.openxmlformats.org/officeDocument/2006/relationships/image" Target="../media/image183.png"/><Relationship Id="rId24" Type="http://schemas.openxmlformats.org/officeDocument/2006/relationships/image" Target="../media/image184.png"/><Relationship Id="rId25" Type="http://schemas.openxmlformats.org/officeDocument/2006/relationships/image" Target="../media/image185.png"/><Relationship Id="rId26" Type="http://schemas.openxmlformats.org/officeDocument/2006/relationships/image" Target="../media/image186.png"/><Relationship Id="rId27" Type="http://schemas.openxmlformats.org/officeDocument/2006/relationships/image" Target="../media/image187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8.png"/><Relationship Id="rId3" Type="http://schemas.openxmlformats.org/officeDocument/2006/relationships/image" Target="../media/image189.png"/><Relationship Id="rId4" Type="http://schemas.openxmlformats.org/officeDocument/2006/relationships/image" Target="../media/image190.png"/><Relationship Id="rId5" Type="http://schemas.openxmlformats.org/officeDocument/2006/relationships/image" Target="../media/image191.png"/><Relationship Id="rId6" Type="http://schemas.openxmlformats.org/officeDocument/2006/relationships/image" Target="../media/image192.png"/><Relationship Id="rId7" Type="http://schemas.openxmlformats.org/officeDocument/2006/relationships/image" Target="../media/image193.png"/><Relationship Id="rId8" Type="http://schemas.openxmlformats.org/officeDocument/2006/relationships/image" Target="../media/image194.png"/><Relationship Id="rId9" Type="http://schemas.openxmlformats.org/officeDocument/2006/relationships/image" Target="../media/image195.png"/><Relationship Id="rId10" Type="http://schemas.openxmlformats.org/officeDocument/2006/relationships/image" Target="../media/image196.png"/><Relationship Id="rId11" Type="http://schemas.openxmlformats.org/officeDocument/2006/relationships/image" Target="../media/image197.png"/><Relationship Id="rId12" Type="http://schemas.openxmlformats.org/officeDocument/2006/relationships/image" Target="../media/image198.png"/><Relationship Id="rId13" Type="http://schemas.openxmlformats.org/officeDocument/2006/relationships/image" Target="../media/image199.png"/><Relationship Id="rId14" Type="http://schemas.openxmlformats.org/officeDocument/2006/relationships/image" Target="../media/image200.png"/><Relationship Id="rId15" Type="http://schemas.openxmlformats.org/officeDocument/2006/relationships/image" Target="../media/image201.png"/><Relationship Id="rId16" Type="http://schemas.openxmlformats.org/officeDocument/2006/relationships/image" Target="../media/image202.png"/><Relationship Id="rId17" Type="http://schemas.openxmlformats.org/officeDocument/2006/relationships/image" Target="../media/image203.png"/><Relationship Id="rId18" Type="http://schemas.openxmlformats.org/officeDocument/2006/relationships/image" Target="../media/image204.png"/><Relationship Id="rId19" Type="http://schemas.openxmlformats.org/officeDocument/2006/relationships/image" Target="../media/image205.png"/><Relationship Id="rId20" Type="http://schemas.openxmlformats.org/officeDocument/2006/relationships/image" Target="../media/image206.png"/><Relationship Id="rId21" Type="http://schemas.openxmlformats.org/officeDocument/2006/relationships/image" Target="../media/image207.png"/><Relationship Id="rId22" Type="http://schemas.openxmlformats.org/officeDocument/2006/relationships/image" Target="../media/image208.png"/><Relationship Id="rId23" Type="http://schemas.openxmlformats.org/officeDocument/2006/relationships/image" Target="../media/image209.png"/><Relationship Id="rId24" Type="http://schemas.openxmlformats.org/officeDocument/2006/relationships/image" Target="../media/image210.png"/><Relationship Id="rId25" Type="http://schemas.openxmlformats.org/officeDocument/2006/relationships/image" Target="../media/image211.png"/><Relationship Id="rId26" Type="http://schemas.openxmlformats.org/officeDocument/2006/relationships/image" Target="../media/image212.png"/><Relationship Id="rId27" Type="http://schemas.openxmlformats.org/officeDocument/2006/relationships/image" Target="../media/image213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EBDE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64093" y="447876"/>
            <a:ext cx="16957529" cy="9389961"/>
            <a:chOff x="664093" y="447876"/>
            <a:chExt cx="16957529" cy="938996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201776" y="-3634208"/>
              <a:ext cx="33915058" cy="18779923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4093" y="447876"/>
              <a:ext cx="16957529" cy="938996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425876" y="7230403"/>
            <a:ext cx="5433962" cy="659989"/>
            <a:chOff x="6425876" y="7230403"/>
            <a:chExt cx="5433962" cy="65998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425876" y="7230403"/>
              <a:ext cx="5433962" cy="65998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703849" y="7257382"/>
            <a:ext cx="3025064" cy="61337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732707" y="5838285"/>
            <a:ext cx="1643954" cy="284953"/>
            <a:chOff x="2732707" y="5838285"/>
            <a:chExt cx="1643954" cy="284953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2735521" y="5935751"/>
              <a:ext cx="1638326" cy="187487"/>
              <a:chOff x="2735521" y="5935751"/>
              <a:chExt cx="1638326" cy="187487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2735521" y="5935751"/>
                <a:ext cx="1638326" cy="187487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2735521" y="5876090"/>
              <a:ext cx="1638326" cy="131585"/>
              <a:chOff x="2735521" y="5876090"/>
              <a:chExt cx="1638326" cy="131585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2735521" y="5876090"/>
                <a:ext cx="1638326" cy="131585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2732707" y="5838285"/>
              <a:ext cx="1643954" cy="59647"/>
              <a:chOff x="2732707" y="5838285"/>
              <a:chExt cx="1643954" cy="59647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732707" y="5838285"/>
                <a:ext cx="1643954" cy="59647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4453637" y="5838285"/>
            <a:ext cx="1643954" cy="284953"/>
            <a:chOff x="4453637" y="5838285"/>
            <a:chExt cx="1643954" cy="284953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4456451" y="5935751"/>
              <a:ext cx="1638326" cy="187487"/>
              <a:chOff x="4456451" y="5935751"/>
              <a:chExt cx="1638326" cy="187487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4456451" y="5935751"/>
                <a:ext cx="1638326" cy="187487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4456451" y="5876090"/>
              <a:ext cx="1638326" cy="131585"/>
              <a:chOff x="4456451" y="5876090"/>
              <a:chExt cx="1638326" cy="131585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4456451" y="5876090"/>
                <a:ext cx="1638326" cy="131585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4453637" y="5838285"/>
              <a:ext cx="1643954" cy="59647"/>
              <a:chOff x="4453637" y="5838285"/>
              <a:chExt cx="1643954" cy="59647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4453637" y="5838285"/>
                <a:ext cx="1643954" cy="59647"/>
              </a:xfrm>
              <a:prstGeom prst="rect">
                <a:avLst/>
              </a:prstGeom>
            </p:spPr>
          </p:pic>
        </p:grpSp>
      </p:grpSp>
      <p:grpSp>
        <p:nvGrpSpPr>
          <p:cNvPr id="1011" name="그룹 1011"/>
          <p:cNvGrpSpPr/>
          <p:nvPr/>
        </p:nvGrpSpPr>
        <p:grpSpPr>
          <a:xfrm>
            <a:off x="6610404" y="5838285"/>
            <a:ext cx="1643954" cy="284953"/>
            <a:chOff x="6610404" y="5838285"/>
            <a:chExt cx="1643954" cy="284953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6613218" y="5935751"/>
              <a:ext cx="1638326" cy="187487"/>
              <a:chOff x="6613218" y="5935751"/>
              <a:chExt cx="1638326" cy="187487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6613218" y="5935751"/>
                <a:ext cx="1638326" cy="187487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6613218" y="5876090"/>
              <a:ext cx="1638326" cy="131585"/>
              <a:chOff x="6613218" y="5876090"/>
              <a:chExt cx="1638326" cy="131585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6613218" y="5876090"/>
                <a:ext cx="1638326" cy="131585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6610404" y="5838285"/>
              <a:ext cx="1643954" cy="59647"/>
              <a:chOff x="6610404" y="5838285"/>
              <a:chExt cx="1643954" cy="59647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6610404" y="5838285"/>
                <a:ext cx="1643954" cy="59647"/>
              </a:xfrm>
              <a:prstGeom prst="rect">
                <a:avLst/>
              </a:prstGeom>
            </p:spPr>
          </p:pic>
        </p:grpSp>
      </p:grpSp>
      <p:grpSp>
        <p:nvGrpSpPr>
          <p:cNvPr id="1015" name="그룹 1015"/>
          <p:cNvGrpSpPr/>
          <p:nvPr/>
        </p:nvGrpSpPr>
        <p:grpSpPr>
          <a:xfrm>
            <a:off x="8313796" y="5838285"/>
            <a:ext cx="1643954" cy="284953"/>
            <a:chOff x="8313796" y="5838285"/>
            <a:chExt cx="1643954" cy="284953"/>
          </a:xfrm>
        </p:grpSpPr>
        <p:grpSp>
          <p:nvGrpSpPr>
            <p:cNvPr id="1016" name="그룹 1016"/>
            <p:cNvGrpSpPr/>
            <p:nvPr/>
          </p:nvGrpSpPr>
          <p:grpSpPr>
            <a:xfrm>
              <a:off x="8316610" y="5935751"/>
              <a:ext cx="1638326" cy="187487"/>
              <a:chOff x="8316610" y="5935751"/>
              <a:chExt cx="1638326" cy="187487"/>
            </a:xfrm>
          </p:grpSpPr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8316610" y="5935751"/>
                <a:ext cx="1638326" cy="187487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8316610" y="5876090"/>
              <a:ext cx="1638326" cy="131585"/>
              <a:chOff x="8316610" y="5876090"/>
              <a:chExt cx="1638326" cy="131585"/>
            </a:xfrm>
          </p:grpSpPr>
          <p:pic>
            <p:nvPicPr>
              <p:cNvPr id="48" name="Object 4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8316610" y="5876090"/>
                <a:ext cx="1638326" cy="131585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8313796" y="5838285"/>
              <a:ext cx="1643954" cy="59647"/>
              <a:chOff x="8313796" y="5838285"/>
              <a:chExt cx="1643954" cy="59647"/>
            </a:xfrm>
          </p:grpSpPr>
          <p:pic>
            <p:nvPicPr>
              <p:cNvPr id="51" name="Object 50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313796" y="5838285"/>
                <a:ext cx="1643954" cy="59647"/>
              </a:xfrm>
              <a:prstGeom prst="rect">
                <a:avLst/>
              </a:prstGeom>
            </p:spPr>
          </p:pic>
        </p:grpSp>
      </p:grpSp>
      <p:grpSp>
        <p:nvGrpSpPr>
          <p:cNvPr id="1019" name="그룹 1019"/>
          <p:cNvGrpSpPr/>
          <p:nvPr/>
        </p:nvGrpSpPr>
        <p:grpSpPr>
          <a:xfrm>
            <a:off x="10391486" y="5838285"/>
            <a:ext cx="1643954" cy="284953"/>
            <a:chOff x="10391486" y="5838285"/>
            <a:chExt cx="1643954" cy="284953"/>
          </a:xfrm>
        </p:grpSpPr>
        <p:grpSp>
          <p:nvGrpSpPr>
            <p:cNvPr id="1020" name="그룹 1020"/>
            <p:cNvGrpSpPr/>
            <p:nvPr/>
          </p:nvGrpSpPr>
          <p:grpSpPr>
            <a:xfrm>
              <a:off x="10394301" y="5935751"/>
              <a:ext cx="1638326" cy="187487"/>
              <a:chOff x="10394301" y="5935751"/>
              <a:chExt cx="1638326" cy="187487"/>
            </a:xfrm>
          </p:grpSpPr>
          <p:pic>
            <p:nvPicPr>
              <p:cNvPr id="56" name="Object 55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10394301" y="5935751"/>
                <a:ext cx="1638326" cy="187487"/>
              </a:xfrm>
              <a:prstGeom prst="rect">
                <a:avLst/>
              </a:prstGeom>
            </p:spPr>
          </p:pic>
        </p:grpSp>
        <p:grpSp>
          <p:nvGrpSpPr>
            <p:cNvPr id="1021" name="그룹 1021"/>
            <p:cNvGrpSpPr/>
            <p:nvPr/>
          </p:nvGrpSpPr>
          <p:grpSpPr>
            <a:xfrm>
              <a:off x="10394301" y="5876090"/>
              <a:ext cx="1638326" cy="131585"/>
              <a:chOff x="10394301" y="5876090"/>
              <a:chExt cx="1638326" cy="131585"/>
            </a:xfrm>
          </p:grpSpPr>
          <p:pic>
            <p:nvPicPr>
              <p:cNvPr id="59" name="Object 58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0394301" y="5876090"/>
                <a:ext cx="1638326" cy="13158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10391486" y="5838285"/>
              <a:ext cx="1643954" cy="59647"/>
              <a:chOff x="10391486" y="5838285"/>
              <a:chExt cx="1643954" cy="59647"/>
            </a:xfrm>
          </p:grpSpPr>
          <p:pic>
            <p:nvPicPr>
              <p:cNvPr id="62" name="Object 61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391486" y="5838285"/>
                <a:ext cx="1643954" cy="59647"/>
              </a:xfrm>
              <a:prstGeom prst="rect">
                <a:avLst/>
              </a:prstGeom>
            </p:spPr>
          </p:pic>
        </p:grpSp>
      </p:grpSp>
      <p:grpSp>
        <p:nvGrpSpPr>
          <p:cNvPr id="1023" name="그룹 1023"/>
          <p:cNvGrpSpPr/>
          <p:nvPr/>
        </p:nvGrpSpPr>
        <p:grpSpPr>
          <a:xfrm>
            <a:off x="12073536" y="5828761"/>
            <a:ext cx="1643954" cy="284953"/>
            <a:chOff x="12073536" y="5828761"/>
            <a:chExt cx="1643954" cy="284953"/>
          </a:xfrm>
        </p:grpSpPr>
        <p:grpSp>
          <p:nvGrpSpPr>
            <p:cNvPr id="1024" name="그룹 1024"/>
            <p:cNvGrpSpPr/>
            <p:nvPr/>
          </p:nvGrpSpPr>
          <p:grpSpPr>
            <a:xfrm>
              <a:off x="12076350" y="5926227"/>
              <a:ext cx="1638326" cy="187487"/>
              <a:chOff x="12076350" y="5926227"/>
              <a:chExt cx="1638326" cy="187487"/>
            </a:xfrm>
          </p:grpSpPr>
          <p:pic>
            <p:nvPicPr>
              <p:cNvPr id="67" name="Object 6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2076350" y="5926227"/>
                <a:ext cx="1638326" cy="187487"/>
              </a:xfrm>
              <a:prstGeom prst="rect">
                <a:avLst/>
              </a:prstGeom>
            </p:spPr>
          </p:pic>
        </p:grpSp>
        <p:grpSp>
          <p:nvGrpSpPr>
            <p:cNvPr id="1025" name="그룹 1025"/>
            <p:cNvGrpSpPr/>
            <p:nvPr/>
          </p:nvGrpSpPr>
          <p:grpSpPr>
            <a:xfrm>
              <a:off x="12076350" y="5866567"/>
              <a:ext cx="1638326" cy="131585"/>
              <a:chOff x="12076350" y="5866567"/>
              <a:chExt cx="1638326" cy="131585"/>
            </a:xfrm>
          </p:grpSpPr>
          <p:pic>
            <p:nvPicPr>
              <p:cNvPr id="70" name="Object 6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2076350" y="5866567"/>
                <a:ext cx="1638326" cy="131585"/>
              </a:xfrm>
              <a:prstGeom prst="rect">
                <a:avLst/>
              </a:prstGeom>
            </p:spPr>
          </p:pic>
        </p:grpSp>
        <p:grpSp>
          <p:nvGrpSpPr>
            <p:cNvPr id="1026" name="그룹 1026"/>
            <p:cNvGrpSpPr/>
            <p:nvPr/>
          </p:nvGrpSpPr>
          <p:grpSpPr>
            <a:xfrm>
              <a:off x="12073536" y="5828761"/>
              <a:ext cx="1643954" cy="59647"/>
              <a:chOff x="12073536" y="5828761"/>
              <a:chExt cx="1643954" cy="59647"/>
            </a:xfrm>
          </p:grpSpPr>
          <p:pic>
            <p:nvPicPr>
              <p:cNvPr id="73" name="Object 7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2073536" y="5828761"/>
                <a:ext cx="1643954" cy="59647"/>
              </a:xfrm>
              <a:prstGeom prst="rect">
                <a:avLst/>
              </a:prstGeom>
            </p:spPr>
          </p:pic>
        </p:grpSp>
      </p:grpSp>
      <p:pic>
        <p:nvPicPr>
          <p:cNvPr id="76" name="Object 75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8312826" y="2164311"/>
            <a:ext cx="1519333" cy="435227"/>
          </a:xfrm>
          <a:prstGeom prst="rect">
            <a:avLst/>
          </a:prstGeom>
        </p:spPr>
      </p:pic>
      <p:pic>
        <p:nvPicPr>
          <p:cNvPr id="77" name="Object 76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983809" y="3223983"/>
            <a:ext cx="14150166" cy="3418772"/>
          </a:xfrm>
          <a:prstGeom prst="rect">
            <a:avLst/>
          </a:prstGeom>
        </p:spPr>
      </p:pic>
      <p:grpSp>
        <p:nvGrpSpPr>
          <p:cNvPr id="1027" name="그룹 1027"/>
          <p:cNvGrpSpPr/>
          <p:nvPr/>
        </p:nvGrpSpPr>
        <p:grpSpPr>
          <a:xfrm>
            <a:off x="13774633" y="5838285"/>
            <a:ext cx="1643954" cy="284953"/>
            <a:chOff x="13774633" y="5838285"/>
            <a:chExt cx="1643954" cy="284953"/>
          </a:xfrm>
        </p:grpSpPr>
        <p:grpSp>
          <p:nvGrpSpPr>
            <p:cNvPr id="1028" name="그룹 1028"/>
            <p:cNvGrpSpPr/>
            <p:nvPr/>
          </p:nvGrpSpPr>
          <p:grpSpPr>
            <a:xfrm>
              <a:off x="13777447" y="5935751"/>
              <a:ext cx="1638326" cy="187487"/>
              <a:chOff x="13777447" y="5935751"/>
              <a:chExt cx="1638326" cy="187487"/>
            </a:xfrm>
          </p:grpSpPr>
          <p:pic>
            <p:nvPicPr>
              <p:cNvPr id="80" name="Object 79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3777447" y="5935751"/>
                <a:ext cx="1638326" cy="187487"/>
              </a:xfrm>
              <a:prstGeom prst="rect">
                <a:avLst/>
              </a:prstGeom>
            </p:spPr>
          </p:pic>
        </p:grpSp>
        <p:grpSp>
          <p:nvGrpSpPr>
            <p:cNvPr id="1029" name="그룹 1029"/>
            <p:cNvGrpSpPr/>
            <p:nvPr/>
          </p:nvGrpSpPr>
          <p:grpSpPr>
            <a:xfrm>
              <a:off x="13777447" y="5876090"/>
              <a:ext cx="1638326" cy="131585"/>
              <a:chOff x="13777447" y="5876090"/>
              <a:chExt cx="1638326" cy="131585"/>
            </a:xfrm>
          </p:grpSpPr>
          <p:pic>
            <p:nvPicPr>
              <p:cNvPr id="83" name="Object 82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3777447" y="5876090"/>
                <a:ext cx="1638326" cy="131585"/>
              </a:xfrm>
              <a:prstGeom prst="rect">
                <a:avLst/>
              </a:prstGeom>
            </p:spPr>
          </p:pic>
        </p:grpSp>
        <p:grpSp>
          <p:nvGrpSpPr>
            <p:cNvPr id="1030" name="그룹 1030"/>
            <p:cNvGrpSpPr/>
            <p:nvPr/>
          </p:nvGrpSpPr>
          <p:grpSpPr>
            <a:xfrm>
              <a:off x="13774633" y="5838285"/>
              <a:ext cx="1643954" cy="59647"/>
              <a:chOff x="13774633" y="5838285"/>
              <a:chExt cx="1643954" cy="59647"/>
            </a:xfrm>
          </p:grpSpPr>
          <p:pic>
            <p:nvPicPr>
              <p:cNvPr id="86" name="Object 85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13774633" y="5838285"/>
                <a:ext cx="1643954" cy="59647"/>
              </a:xfrm>
              <a:prstGeom prst="rect">
                <a:avLst/>
              </a:prstGeom>
            </p:spPr>
          </p:pic>
        </p:grpSp>
      </p:grpSp>
      <p:grpSp>
        <p:nvGrpSpPr>
          <p:cNvPr id="1031" name="그룹 1031"/>
          <p:cNvGrpSpPr/>
          <p:nvPr/>
        </p:nvGrpSpPr>
        <p:grpSpPr>
          <a:xfrm>
            <a:off x="7995657" y="1489323"/>
            <a:ext cx="2294401" cy="741902"/>
            <a:chOff x="7995657" y="1489323"/>
            <a:chExt cx="2294401" cy="741902"/>
          </a:xfrm>
        </p:grpSpPr>
        <p:pic>
          <p:nvPicPr>
            <p:cNvPr id="90" name="Object 89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7995657" y="1489323"/>
              <a:ext cx="2294401" cy="74190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EBDE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64093" y="447876"/>
            <a:ext cx="16957529" cy="9389961"/>
            <a:chOff x="664093" y="447876"/>
            <a:chExt cx="16957529" cy="938996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4093" y="447876"/>
              <a:ext cx="16957529" cy="938996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800539" y="1964787"/>
            <a:ext cx="2587601" cy="454396"/>
            <a:chOff x="13800539" y="1964787"/>
            <a:chExt cx="2587601" cy="45439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800539" y="1964787"/>
              <a:ext cx="2587601" cy="45439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868823" y="1228599"/>
            <a:ext cx="14548068" cy="229606"/>
            <a:chOff x="1868823" y="1228599"/>
            <a:chExt cx="14548068" cy="22960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68823" y="1228599"/>
              <a:ext cx="14548068" cy="229606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767453" y="1521411"/>
            <a:ext cx="1745900" cy="43522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883199" y="2695367"/>
            <a:ext cx="14519317" cy="59444"/>
            <a:chOff x="1883199" y="2695367"/>
            <a:chExt cx="14519317" cy="5944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83199" y="2695367"/>
              <a:ext cx="14519317" cy="5944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340762" y="4674820"/>
            <a:ext cx="3256557" cy="2982121"/>
            <a:chOff x="3340762" y="4674820"/>
            <a:chExt cx="3256557" cy="298212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340762" y="4674820"/>
              <a:ext cx="3256557" cy="298212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850416" y="5568744"/>
            <a:ext cx="1383339" cy="1194273"/>
            <a:chOff x="6850416" y="5568744"/>
            <a:chExt cx="1383339" cy="119427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850416" y="5568744"/>
              <a:ext cx="1383339" cy="119427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905649" y="7521835"/>
            <a:ext cx="1383339" cy="1194273"/>
            <a:chOff x="5905649" y="7521835"/>
            <a:chExt cx="1383339" cy="1194273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2280000">
              <a:off x="5905649" y="7521835"/>
              <a:ext cx="1383339" cy="119427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5905649" y="3567994"/>
            <a:ext cx="1383339" cy="1194273"/>
            <a:chOff x="5905649" y="3567994"/>
            <a:chExt cx="1383339" cy="1194273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2280000">
              <a:off x="5905649" y="3567994"/>
              <a:ext cx="1383339" cy="119427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285369" y="3717181"/>
            <a:ext cx="776280" cy="778490"/>
            <a:chOff x="6285369" y="3717181"/>
            <a:chExt cx="776280" cy="778490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285369" y="3717181"/>
              <a:ext cx="776280" cy="77849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276025" y="7790142"/>
            <a:ext cx="718778" cy="724504"/>
            <a:chOff x="6276025" y="7790142"/>
            <a:chExt cx="718778" cy="724504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276025" y="7790142"/>
              <a:ext cx="718778" cy="72450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7329980" y="5856753"/>
            <a:ext cx="646900" cy="645950"/>
            <a:chOff x="7329980" y="5856753"/>
            <a:chExt cx="646900" cy="645950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329980" y="5856753"/>
              <a:ext cx="646900" cy="645950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3785170" y="5761856"/>
            <a:ext cx="1595033" cy="546394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7542085" y="3423230"/>
            <a:ext cx="7029103" cy="1225040"/>
            <a:chOff x="7542085" y="3423230"/>
            <a:chExt cx="7029103" cy="1225040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542085" y="3423230"/>
              <a:ext cx="7029103" cy="1225040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8501500" y="5524789"/>
            <a:ext cx="7029103" cy="1547078"/>
            <a:chOff x="8501500" y="5524789"/>
            <a:chExt cx="7029103" cy="1547078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501500" y="5524789"/>
              <a:ext cx="7029103" cy="1547078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7542085" y="7571227"/>
            <a:ext cx="7029103" cy="1568053"/>
            <a:chOff x="7542085" y="7571227"/>
            <a:chExt cx="7029103" cy="1568053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542085" y="7571227"/>
              <a:ext cx="7029103" cy="1568053"/>
            </a:xfrm>
            <a:prstGeom prst="rect">
              <a:avLst/>
            </a:prstGeom>
          </p:spPr>
        </p:pic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7943421" y="3694564"/>
            <a:ext cx="582420" cy="385736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7943094" y="4048572"/>
            <a:ext cx="2633165" cy="367756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8920964" y="5610774"/>
            <a:ext cx="922029" cy="398672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8920637" y="5964772"/>
            <a:ext cx="6060562" cy="1009990"/>
          </a:xfrm>
          <a:prstGeom prst="rect">
            <a:avLst/>
          </a:prstGeom>
        </p:spPr>
      </p:pic>
      <p:pic>
        <p:nvPicPr>
          <p:cNvPr id="50" name="Object 49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7943421" y="7672659"/>
            <a:ext cx="922029" cy="400903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7943094" y="8026658"/>
            <a:ext cx="5881601" cy="1009990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4903742" y="1790256"/>
            <a:ext cx="1261511" cy="477907"/>
          </a:xfrm>
          <a:prstGeom prst="rect">
            <a:avLst/>
          </a:prstGeom>
        </p:spPr>
      </p:pic>
      <p:pic>
        <p:nvPicPr>
          <p:cNvPr id="53" name="Object 52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778984" y="1419194"/>
            <a:ext cx="1869868" cy="1336875"/>
          </a:xfrm>
          <a:prstGeom prst="rect">
            <a:avLst/>
          </a:prstGeom>
        </p:spPr>
      </p:pic>
      <p:pic>
        <p:nvPicPr>
          <p:cNvPr id="54" name="Object 53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4928248" y="2176010"/>
            <a:ext cx="1943740" cy="321207"/>
          </a:xfrm>
          <a:prstGeom prst="rect">
            <a:avLst/>
          </a:prstGeom>
        </p:spPr>
      </p:pic>
      <p:pic>
        <p:nvPicPr>
          <p:cNvPr id="55" name="Object 54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3819239" y="1998144"/>
            <a:ext cx="2371567" cy="404676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EBDE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64093" y="447876"/>
            <a:ext cx="16957529" cy="9389961"/>
            <a:chOff x="664093" y="447876"/>
            <a:chExt cx="16957529" cy="938996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4093" y="447876"/>
              <a:ext cx="16957529" cy="938996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142857" y="2804078"/>
            <a:ext cx="7216532" cy="2394409"/>
            <a:chOff x="9142857" y="2804078"/>
            <a:chExt cx="7216532" cy="239440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42857" y="2804078"/>
              <a:ext cx="7216532" cy="239440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800539" y="1964787"/>
            <a:ext cx="2587601" cy="454396"/>
            <a:chOff x="13800539" y="1964787"/>
            <a:chExt cx="2587601" cy="45439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800539" y="1964787"/>
              <a:ext cx="2587601" cy="45439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868823" y="1228599"/>
            <a:ext cx="14548068" cy="229606"/>
            <a:chOff x="1868823" y="1228599"/>
            <a:chExt cx="14548068" cy="22960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68823" y="1228599"/>
              <a:ext cx="14548068" cy="229606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767453" y="1521411"/>
            <a:ext cx="1745900" cy="43522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883199" y="2695367"/>
            <a:ext cx="14519317" cy="59444"/>
            <a:chOff x="1883199" y="2695367"/>
            <a:chExt cx="14519317" cy="5944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83199" y="2695367"/>
              <a:ext cx="14519317" cy="5944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911950" y="2804078"/>
            <a:ext cx="7230907" cy="2394409"/>
            <a:chOff x="1911950" y="2804078"/>
            <a:chExt cx="7230907" cy="239440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911950" y="2804078"/>
              <a:ext cx="7230907" cy="2394409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903742" y="1790256"/>
            <a:ext cx="1261511" cy="477907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778984" y="1419194"/>
            <a:ext cx="1869868" cy="1336875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928248" y="2176010"/>
            <a:ext cx="3370885" cy="321207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819239" y="1998144"/>
            <a:ext cx="2371567" cy="404676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911950" y="5289730"/>
            <a:ext cx="7230907" cy="2768944"/>
            <a:chOff x="1911950" y="5289730"/>
            <a:chExt cx="7230907" cy="2768944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911950" y="5289730"/>
              <a:ext cx="7230907" cy="276894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142857" y="5289730"/>
            <a:ext cx="7216532" cy="2768944"/>
            <a:chOff x="9142857" y="5289730"/>
            <a:chExt cx="7216532" cy="2768944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142857" y="5289730"/>
              <a:ext cx="7216532" cy="276894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911950" y="8140258"/>
            <a:ext cx="14461815" cy="1161499"/>
            <a:chOff x="1911950" y="8140258"/>
            <a:chExt cx="14461815" cy="1161499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911950" y="8140258"/>
              <a:ext cx="14461815" cy="1161499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2005253" y="2744692"/>
            <a:ext cx="1018070" cy="635108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9227790" y="5264678"/>
            <a:ext cx="1022924" cy="687575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990413" y="8199366"/>
            <a:ext cx="1345168" cy="864760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9227790" y="2746039"/>
            <a:ext cx="1010735" cy="687575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2005253" y="5231570"/>
            <a:ext cx="1024856" cy="689004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2019045" y="3191591"/>
            <a:ext cx="6790947" cy="1684023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9240122" y="5739286"/>
            <a:ext cx="7093923" cy="2293532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2002636" y="5725515"/>
            <a:ext cx="7012909" cy="2293532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9226350" y="3307582"/>
            <a:ext cx="6958816" cy="1684023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3182418" y="8230666"/>
            <a:ext cx="12118055" cy="1074514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EBDE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64093" y="447876"/>
            <a:ext cx="16957529" cy="9389961"/>
            <a:chOff x="664093" y="447876"/>
            <a:chExt cx="16957529" cy="938996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4093" y="447876"/>
              <a:ext cx="16957529" cy="938996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142857" y="3148312"/>
            <a:ext cx="7216532" cy="2394409"/>
            <a:chOff x="9142857" y="3148312"/>
            <a:chExt cx="7216532" cy="239440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42857" y="3148312"/>
              <a:ext cx="7216532" cy="239440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800539" y="1964787"/>
            <a:ext cx="2587601" cy="454396"/>
            <a:chOff x="13800539" y="1964787"/>
            <a:chExt cx="2587601" cy="45439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800539" y="1964787"/>
              <a:ext cx="2587601" cy="45439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868823" y="1228599"/>
            <a:ext cx="14548068" cy="229606"/>
            <a:chOff x="1868823" y="1228599"/>
            <a:chExt cx="14548068" cy="22960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68823" y="1228599"/>
              <a:ext cx="14548068" cy="229606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767453" y="1521411"/>
            <a:ext cx="1745900" cy="43522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883199" y="2695367"/>
            <a:ext cx="14519317" cy="59444"/>
            <a:chOff x="1883199" y="2695367"/>
            <a:chExt cx="14519317" cy="5944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83199" y="2695367"/>
              <a:ext cx="14519317" cy="5944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911950" y="3148312"/>
            <a:ext cx="7230907" cy="2394409"/>
            <a:chOff x="1911950" y="3148312"/>
            <a:chExt cx="7230907" cy="239440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911950" y="3148312"/>
              <a:ext cx="7230907" cy="2394409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903742" y="1790256"/>
            <a:ext cx="1261511" cy="477907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778984" y="1419194"/>
            <a:ext cx="1869868" cy="1336875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928248" y="2176010"/>
            <a:ext cx="2941171" cy="321207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819239" y="1998144"/>
            <a:ext cx="2371567" cy="404676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919137" y="5964429"/>
            <a:ext cx="7230907" cy="2768944"/>
            <a:chOff x="1919137" y="5964429"/>
            <a:chExt cx="7230907" cy="2768944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919137" y="5964429"/>
              <a:ext cx="7230907" cy="276894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028461" y="5964429"/>
            <a:ext cx="7216532" cy="2768944"/>
            <a:chOff x="9028461" y="5964429"/>
            <a:chExt cx="7216532" cy="2768944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028461" y="5964429"/>
              <a:ext cx="7216532" cy="2768944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2005253" y="3088927"/>
            <a:ext cx="1018070" cy="635108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9344903" y="5939380"/>
            <a:ext cx="1859019" cy="673645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9227790" y="3090273"/>
            <a:ext cx="1010735" cy="687575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2012437" y="5906272"/>
            <a:ext cx="1297308" cy="672719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2002633" y="3638050"/>
            <a:ext cx="6540540" cy="1684023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9226350" y="3638049"/>
            <a:ext cx="6708409" cy="1684023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9102731" y="6411058"/>
            <a:ext cx="7127700" cy="2293532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988864" y="6411058"/>
            <a:ext cx="6949927" cy="2293532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EBDE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64093" y="447876"/>
            <a:ext cx="16957529" cy="9389961"/>
            <a:chOff x="664093" y="447876"/>
            <a:chExt cx="16957529" cy="938996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4093" y="447876"/>
              <a:ext cx="16957529" cy="938996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150045" y="4469499"/>
            <a:ext cx="7216532" cy="2913352"/>
            <a:chOff x="9150045" y="4469499"/>
            <a:chExt cx="7216532" cy="291335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50045" y="4469499"/>
              <a:ext cx="7216532" cy="291335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800539" y="1964787"/>
            <a:ext cx="2587601" cy="454396"/>
            <a:chOff x="13800539" y="1964787"/>
            <a:chExt cx="2587601" cy="45439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800539" y="1964787"/>
              <a:ext cx="2587601" cy="45439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868823" y="1228599"/>
            <a:ext cx="14548068" cy="229606"/>
            <a:chOff x="1868823" y="1228599"/>
            <a:chExt cx="14548068" cy="22960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68823" y="1228599"/>
              <a:ext cx="14548068" cy="229606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767453" y="1521411"/>
            <a:ext cx="1745900" cy="43522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883199" y="2695367"/>
            <a:ext cx="14519317" cy="59444"/>
            <a:chOff x="1883199" y="2695367"/>
            <a:chExt cx="14519317" cy="5944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83199" y="2695367"/>
              <a:ext cx="14519317" cy="5944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919137" y="4469499"/>
            <a:ext cx="7230907" cy="2913352"/>
            <a:chOff x="1919137" y="4469499"/>
            <a:chExt cx="7230907" cy="2913352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919137" y="4469499"/>
              <a:ext cx="7230907" cy="2913352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903742" y="1790256"/>
            <a:ext cx="1261511" cy="477907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778984" y="1419194"/>
            <a:ext cx="1869868" cy="1336875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928248" y="2176010"/>
            <a:ext cx="2941171" cy="321207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819239" y="1998144"/>
            <a:ext cx="2371567" cy="404676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012437" y="4410118"/>
            <a:ext cx="1071772" cy="689004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459186" y="4411458"/>
            <a:ext cx="1268456" cy="673645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2009820" y="4966944"/>
            <a:ext cx="6861294" cy="1379268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9233541" y="4898096"/>
            <a:ext cx="7053036" cy="2293532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EBDE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64093" y="447876"/>
            <a:ext cx="16957529" cy="9389961"/>
            <a:chOff x="664093" y="447876"/>
            <a:chExt cx="16957529" cy="938996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4093" y="447876"/>
              <a:ext cx="16957529" cy="938996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142857" y="2804078"/>
            <a:ext cx="7216532" cy="2394409"/>
            <a:chOff x="9142857" y="2804078"/>
            <a:chExt cx="7216532" cy="239440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42857" y="2804078"/>
              <a:ext cx="7216532" cy="239440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800539" y="1964787"/>
            <a:ext cx="2587601" cy="454396"/>
            <a:chOff x="13800539" y="1964787"/>
            <a:chExt cx="2587601" cy="45439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800539" y="1964787"/>
              <a:ext cx="2587601" cy="45439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868823" y="1228599"/>
            <a:ext cx="14548068" cy="229606"/>
            <a:chOff x="1868823" y="1228599"/>
            <a:chExt cx="14548068" cy="22960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68823" y="1228599"/>
              <a:ext cx="14548068" cy="229606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767453" y="1521411"/>
            <a:ext cx="1745900" cy="43522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883199" y="2695367"/>
            <a:ext cx="14519317" cy="59444"/>
            <a:chOff x="1883199" y="2695367"/>
            <a:chExt cx="14519317" cy="5944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83199" y="2695367"/>
              <a:ext cx="14519317" cy="5944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911950" y="2804078"/>
            <a:ext cx="7230907" cy="2394409"/>
            <a:chOff x="1911950" y="2804078"/>
            <a:chExt cx="7230907" cy="239440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911950" y="2804078"/>
              <a:ext cx="7230907" cy="2394409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903742" y="1790256"/>
            <a:ext cx="1261511" cy="477907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778984" y="1419194"/>
            <a:ext cx="1869868" cy="1336875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928248" y="2176010"/>
            <a:ext cx="2737263" cy="321207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819239" y="1998144"/>
            <a:ext cx="2371567" cy="404676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911950" y="5289730"/>
            <a:ext cx="7230907" cy="2768944"/>
            <a:chOff x="1911950" y="5289730"/>
            <a:chExt cx="7230907" cy="2768944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911950" y="5289730"/>
              <a:ext cx="7230907" cy="276894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142857" y="5289730"/>
            <a:ext cx="7216532" cy="2768944"/>
            <a:chOff x="9142857" y="5289730"/>
            <a:chExt cx="7216532" cy="2768944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142857" y="5289730"/>
              <a:ext cx="7216532" cy="276894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911950" y="8140258"/>
            <a:ext cx="14461815" cy="1161499"/>
            <a:chOff x="1911950" y="8140258"/>
            <a:chExt cx="14461815" cy="1161499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911950" y="8140258"/>
              <a:ext cx="14461815" cy="1161499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2005253" y="2744692"/>
            <a:ext cx="1018070" cy="635108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9227790" y="5264678"/>
            <a:ext cx="1022924" cy="687575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990413" y="8199366"/>
            <a:ext cx="1345168" cy="864760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9227790" y="2746039"/>
            <a:ext cx="1010735" cy="687575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2005253" y="5231570"/>
            <a:ext cx="1024856" cy="689004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2019045" y="3191591"/>
            <a:ext cx="7061416" cy="1684023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9226350" y="5739286"/>
            <a:ext cx="7105606" cy="2293532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2002636" y="5739287"/>
            <a:ext cx="7091638" cy="2293532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9240122" y="3184550"/>
            <a:ext cx="7067257" cy="1988777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3385588" y="8234268"/>
            <a:ext cx="12801213" cy="1074514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EBDE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64093" y="447876"/>
            <a:ext cx="16957529" cy="9389961"/>
            <a:chOff x="664093" y="447876"/>
            <a:chExt cx="16957529" cy="938996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4093" y="447876"/>
              <a:ext cx="16957529" cy="938996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142857" y="3148312"/>
            <a:ext cx="7216532" cy="2394409"/>
            <a:chOff x="9142857" y="3148312"/>
            <a:chExt cx="7216532" cy="239440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42857" y="3148312"/>
              <a:ext cx="7216532" cy="239440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800539" y="1964787"/>
            <a:ext cx="2587601" cy="454396"/>
            <a:chOff x="13800539" y="1964787"/>
            <a:chExt cx="2587601" cy="45439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800539" y="1964787"/>
              <a:ext cx="2587601" cy="45439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868823" y="1228599"/>
            <a:ext cx="14548068" cy="229606"/>
            <a:chOff x="1868823" y="1228599"/>
            <a:chExt cx="14548068" cy="22960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68823" y="1228599"/>
              <a:ext cx="14548068" cy="229606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767453" y="1521411"/>
            <a:ext cx="1745900" cy="43522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883199" y="2695367"/>
            <a:ext cx="14519317" cy="59444"/>
            <a:chOff x="1883199" y="2695367"/>
            <a:chExt cx="14519317" cy="5944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83199" y="2695367"/>
              <a:ext cx="14519317" cy="5944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911950" y="3148312"/>
            <a:ext cx="7230907" cy="2394409"/>
            <a:chOff x="1911950" y="3148312"/>
            <a:chExt cx="7230907" cy="239440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911950" y="3148312"/>
              <a:ext cx="7230907" cy="2394409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903742" y="1790256"/>
            <a:ext cx="1261511" cy="477907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778984" y="1419194"/>
            <a:ext cx="1869868" cy="1336875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928248" y="2176010"/>
            <a:ext cx="2716897" cy="321207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819239" y="1998144"/>
            <a:ext cx="2371567" cy="404676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919137" y="5964429"/>
            <a:ext cx="7230907" cy="2768944"/>
            <a:chOff x="1919137" y="5964429"/>
            <a:chExt cx="7230907" cy="2768944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919137" y="5964429"/>
              <a:ext cx="7230907" cy="276894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028461" y="5964429"/>
            <a:ext cx="7216532" cy="2768944"/>
            <a:chOff x="9028461" y="5964429"/>
            <a:chExt cx="7216532" cy="2768944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028461" y="5964429"/>
              <a:ext cx="7216532" cy="2768944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2005253" y="3088927"/>
            <a:ext cx="1018070" cy="635108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9157200" y="5939380"/>
            <a:ext cx="1474524" cy="669776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9351999" y="3090275"/>
            <a:ext cx="1253962" cy="668615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2012440" y="5906268"/>
            <a:ext cx="1307389" cy="668066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2009632" y="3486586"/>
            <a:ext cx="7076654" cy="1988777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9226350" y="3500353"/>
            <a:ext cx="7076654" cy="1988777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998017" y="6495772"/>
            <a:ext cx="7076654" cy="2293532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9074160" y="6444538"/>
            <a:ext cx="7204143" cy="2293532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EBDE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64093" y="447876"/>
            <a:ext cx="16957529" cy="9389961"/>
            <a:chOff x="664093" y="447876"/>
            <a:chExt cx="16957529" cy="938996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4093" y="447876"/>
              <a:ext cx="16957529" cy="938996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142857" y="2937411"/>
            <a:ext cx="7216532" cy="2740837"/>
            <a:chOff x="9142857" y="2937411"/>
            <a:chExt cx="7216532" cy="274083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42857" y="2937411"/>
              <a:ext cx="7216532" cy="274083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800539" y="1964787"/>
            <a:ext cx="2587601" cy="454396"/>
            <a:chOff x="13800539" y="1964787"/>
            <a:chExt cx="2587601" cy="45439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800539" y="1964787"/>
              <a:ext cx="2587601" cy="45439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868823" y="1228599"/>
            <a:ext cx="14548068" cy="229606"/>
            <a:chOff x="1868823" y="1228599"/>
            <a:chExt cx="14548068" cy="22960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68823" y="1228599"/>
              <a:ext cx="14548068" cy="229606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767453" y="1521411"/>
            <a:ext cx="1745900" cy="43522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883199" y="2695367"/>
            <a:ext cx="14519317" cy="59444"/>
            <a:chOff x="1883199" y="2695367"/>
            <a:chExt cx="14519317" cy="5944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83199" y="2695367"/>
              <a:ext cx="14519317" cy="5944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911950" y="2937411"/>
            <a:ext cx="7230907" cy="2740837"/>
            <a:chOff x="1911950" y="2937411"/>
            <a:chExt cx="7230907" cy="274083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911950" y="2937411"/>
              <a:ext cx="7230907" cy="2740837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903742" y="1790256"/>
            <a:ext cx="1261511" cy="477907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778984" y="1419194"/>
            <a:ext cx="1869868" cy="1336875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928248" y="2176010"/>
            <a:ext cx="2716897" cy="321207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819239" y="1998144"/>
            <a:ext cx="2371567" cy="404676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940701" y="5827998"/>
            <a:ext cx="7230907" cy="3052972"/>
            <a:chOff x="1940701" y="5827998"/>
            <a:chExt cx="7230907" cy="3052972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940701" y="5827998"/>
              <a:ext cx="7230907" cy="305297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294076" y="5860982"/>
            <a:ext cx="7216532" cy="3052972"/>
            <a:chOff x="9294076" y="5860982"/>
            <a:chExt cx="7216532" cy="3052972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294076" y="5860982"/>
              <a:ext cx="7216532" cy="3052972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2005249" y="2878030"/>
            <a:ext cx="1317610" cy="682412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9447854" y="5802942"/>
            <a:ext cx="1956257" cy="677128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9351999" y="2879370"/>
            <a:ext cx="875304" cy="660877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2034001" y="5769841"/>
            <a:ext cx="1270486" cy="663801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2030229" y="3358772"/>
            <a:ext cx="7076654" cy="1974810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9253950" y="3365506"/>
            <a:ext cx="7076654" cy="2293532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2058979" y="6429020"/>
            <a:ext cx="7076653" cy="765950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9398245" y="6286163"/>
            <a:ext cx="7093923" cy="2598287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EBDE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64093" y="447876"/>
            <a:ext cx="16957529" cy="9389961"/>
            <a:chOff x="664093" y="447876"/>
            <a:chExt cx="16957529" cy="938996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4093" y="447876"/>
              <a:ext cx="16957529" cy="938996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150045" y="4469499"/>
            <a:ext cx="7216532" cy="3409051"/>
            <a:chOff x="9150045" y="4469499"/>
            <a:chExt cx="7216532" cy="340905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50045" y="4469499"/>
              <a:ext cx="7216532" cy="340905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800539" y="1964787"/>
            <a:ext cx="2587601" cy="454396"/>
            <a:chOff x="13800539" y="1964787"/>
            <a:chExt cx="2587601" cy="45439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800539" y="1964787"/>
              <a:ext cx="2587601" cy="45439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868823" y="1228599"/>
            <a:ext cx="14548068" cy="229606"/>
            <a:chOff x="1868823" y="1228599"/>
            <a:chExt cx="14548068" cy="22960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68823" y="1228599"/>
              <a:ext cx="14548068" cy="229606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767453" y="1521411"/>
            <a:ext cx="1745900" cy="43522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883199" y="2695367"/>
            <a:ext cx="14519317" cy="59444"/>
            <a:chOff x="1883199" y="2695367"/>
            <a:chExt cx="14519317" cy="5944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83199" y="2695367"/>
              <a:ext cx="14519317" cy="5944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919137" y="4469499"/>
            <a:ext cx="7230907" cy="3409051"/>
            <a:chOff x="1919137" y="4469499"/>
            <a:chExt cx="7230907" cy="340905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919137" y="4469499"/>
              <a:ext cx="7230907" cy="3409051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903742" y="1790256"/>
            <a:ext cx="1261511" cy="477907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778984" y="1419194"/>
            <a:ext cx="1869868" cy="1336875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928248" y="2176010"/>
            <a:ext cx="2941171" cy="321207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819239" y="1998144"/>
            <a:ext cx="2371567" cy="404676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012440" y="4410116"/>
            <a:ext cx="1831789" cy="673107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511199" y="4411456"/>
            <a:ext cx="2107048" cy="682932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2005207" y="4843020"/>
            <a:ext cx="7076908" cy="2903041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9270236" y="4843020"/>
            <a:ext cx="7120843" cy="2598287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EBDE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64093" y="447876"/>
            <a:ext cx="16957529" cy="9389961"/>
            <a:chOff x="664093" y="447876"/>
            <a:chExt cx="16957529" cy="938996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4093" y="447876"/>
              <a:ext cx="16957529" cy="938996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800539" y="1964787"/>
            <a:ext cx="2587601" cy="454396"/>
            <a:chOff x="13800539" y="1964787"/>
            <a:chExt cx="2587601" cy="45439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800539" y="1964787"/>
              <a:ext cx="2587601" cy="45439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347808" y="1790256"/>
            <a:ext cx="1262047" cy="47790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78984" y="1419194"/>
            <a:ext cx="4283566" cy="134082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372315" y="2176010"/>
            <a:ext cx="2536429" cy="32120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868823" y="1228599"/>
            <a:ext cx="14548068" cy="229606"/>
            <a:chOff x="1868823" y="1228599"/>
            <a:chExt cx="14548068" cy="22960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68823" y="1228599"/>
              <a:ext cx="14548068" cy="229606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819239" y="1998144"/>
            <a:ext cx="2371567" cy="404676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767453" y="1521411"/>
            <a:ext cx="1745900" cy="43522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883199" y="2695367"/>
            <a:ext cx="14519317" cy="59444"/>
            <a:chOff x="1883199" y="2695367"/>
            <a:chExt cx="14519317" cy="5944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883199" y="2695367"/>
              <a:ext cx="14519317" cy="59444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927373" y="4152272"/>
            <a:ext cx="2786998" cy="48876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176618" y="3060690"/>
            <a:ext cx="13932479" cy="5920624"/>
            <a:chOff x="2176618" y="3060690"/>
            <a:chExt cx="13932479" cy="592062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176618" y="3060690"/>
              <a:ext cx="13932479" cy="592062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EBDE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64093" y="895753"/>
            <a:ext cx="16957529" cy="9389961"/>
            <a:chOff x="664093" y="895753"/>
            <a:chExt cx="16957529" cy="938996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4093" y="895753"/>
              <a:ext cx="16957529" cy="938996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800539" y="1964787"/>
            <a:ext cx="2587601" cy="454396"/>
            <a:chOff x="13800539" y="1964787"/>
            <a:chExt cx="2587601" cy="45439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800539" y="1964787"/>
              <a:ext cx="2587601" cy="45439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347808" y="1790256"/>
            <a:ext cx="1262047" cy="47790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78984" y="1419194"/>
            <a:ext cx="4283566" cy="134082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372315" y="2176010"/>
            <a:ext cx="2106715" cy="31220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868823" y="1228599"/>
            <a:ext cx="14548068" cy="229606"/>
            <a:chOff x="1868823" y="1228599"/>
            <a:chExt cx="14548068" cy="22960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68823" y="1228599"/>
              <a:ext cx="14548068" cy="229606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819239" y="1998144"/>
            <a:ext cx="2371567" cy="404676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767453" y="1521411"/>
            <a:ext cx="1745900" cy="43522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883199" y="2695367"/>
            <a:ext cx="14519317" cy="59444"/>
            <a:chOff x="1883199" y="2695367"/>
            <a:chExt cx="14519317" cy="5944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883199" y="2695367"/>
              <a:ext cx="14519317" cy="59444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927373" y="4152272"/>
            <a:ext cx="2786998" cy="48876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537175" y="2934261"/>
            <a:ext cx="13555245" cy="6615930"/>
            <a:chOff x="2537175" y="2934261"/>
            <a:chExt cx="13555245" cy="661593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537175" y="2934261"/>
              <a:ext cx="13555245" cy="66159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EBDE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64093" y="447876"/>
            <a:ext cx="16957529" cy="9389961"/>
            <a:chOff x="664093" y="447876"/>
            <a:chExt cx="16957529" cy="938996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4093" y="447876"/>
              <a:ext cx="16957529" cy="938996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800539" y="1964787"/>
            <a:ext cx="2587601" cy="454396"/>
            <a:chOff x="13800539" y="1964787"/>
            <a:chExt cx="2587601" cy="45439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800539" y="1964787"/>
              <a:ext cx="2587601" cy="45439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394313" y="1790256"/>
            <a:ext cx="1264734" cy="47790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78987" y="1419197"/>
            <a:ext cx="1827967" cy="133687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868823" y="1228599"/>
            <a:ext cx="14548068" cy="229606"/>
            <a:chOff x="1868823" y="1228599"/>
            <a:chExt cx="14548068" cy="22960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68823" y="1228599"/>
              <a:ext cx="14548068" cy="229606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819239" y="1998144"/>
            <a:ext cx="2371567" cy="404676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859844" y="7012083"/>
            <a:ext cx="932375" cy="434992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870324" y="7728438"/>
            <a:ext cx="770143" cy="600771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870327" y="7413566"/>
            <a:ext cx="770465" cy="312708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095073" y="7012083"/>
            <a:ext cx="615917" cy="452095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105553" y="7728438"/>
            <a:ext cx="1530899" cy="879753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105551" y="7413566"/>
            <a:ext cx="792807" cy="312708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8330292" y="7012083"/>
            <a:ext cx="1383338" cy="453353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8340772" y="7728438"/>
            <a:ext cx="1368944" cy="879753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8340775" y="7413566"/>
            <a:ext cx="792807" cy="312708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1565511" y="7012083"/>
            <a:ext cx="1898570" cy="453353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1575991" y="7728438"/>
            <a:ext cx="1169102" cy="600771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1575999" y="7413566"/>
            <a:ext cx="795532" cy="312708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4800749" y="7012083"/>
            <a:ext cx="591268" cy="453353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4811229" y="7728438"/>
            <a:ext cx="790230" cy="321427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4811223" y="7413566"/>
            <a:ext cx="792444" cy="312708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4767453" y="1521411"/>
            <a:ext cx="1745900" cy="43522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883199" y="2695367"/>
            <a:ext cx="14519317" cy="59444"/>
            <a:chOff x="1883199" y="2695367"/>
            <a:chExt cx="14519317" cy="59444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883199" y="2695367"/>
              <a:ext cx="14519317" cy="5944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914966" y="5315364"/>
            <a:ext cx="1512243" cy="1512243"/>
            <a:chOff x="1914966" y="5315364"/>
            <a:chExt cx="1512243" cy="1512243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914966" y="5315364"/>
              <a:ext cx="1512243" cy="151224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134184" y="5315364"/>
            <a:ext cx="1512243" cy="1512243"/>
            <a:chOff x="5134184" y="5315364"/>
            <a:chExt cx="1512243" cy="1512243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5134184" y="5315364"/>
              <a:ext cx="1512243" cy="151224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353402" y="5315364"/>
            <a:ext cx="1512243" cy="1512243"/>
            <a:chOff x="8353402" y="5315364"/>
            <a:chExt cx="1512243" cy="1512243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8353402" y="5315364"/>
              <a:ext cx="1512243" cy="151224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572621" y="5315364"/>
            <a:ext cx="1512243" cy="1512243"/>
            <a:chOff x="11572621" y="5315364"/>
            <a:chExt cx="1512243" cy="1512243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1572621" y="5315364"/>
              <a:ext cx="1512243" cy="151224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4791839" y="5315364"/>
            <a:ext cx="1512243" cy="1512243"/>
            <a:chOff x="14791839" y="5315364"/>
            <a:chExt cx="1512243" cy="1512243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4791839" y="5315364"/>
              <a:ext cx="1512243" cy="1512243"/>
            </a:xfrm>
            <a:prstGeom prst="rect">
              <a:avLst/>
            </a:prstGeom>
          </p:spPr>
        </p:pic>
      </p:grpSp>
      <p:pic>
        <p:nvPicPr>
          <p:cNvPr id="48" name="Object 47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1745196" y="5497088"/>
            <a:ext cx="1205049" cy="1272349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4926867" y="5497088"/>
            <a:ext cx="1303332" cy="1272349"/>
          </a:xfrm>
          <a:prstGeom prst="rect">
            <a:avLst/>
          </a:prstGeom>
        </p:spPr>
      </p:pic>
      <p:pic>
        <p:nvPicPr>
          <p:cNvPr id="50" name="Object 49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8150095" y="5497088"/>
            <a:ext cx="1304094" cy="1272349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11331766" y="5497088"/>
            <a:ext cx="1317808" cy="1272349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14635043" y="5497088"/>
            <a:ext cx="1303332" cy="1272349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EBDE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64093" y="447876"/>
            <a:ext cx="16957529" cy="9389961"/>
            <a:chOff x="664093" y="447876"/>
            <a:chExt cx="16957529" cy="938996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4093" y="447876"/>
              <a:ext cx="16957529" cy="938996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800539" y="1964787"/>
            <a:ext cx="2587601" cy="454396"/>
            <a:chOff x="13800539" y="1964787"/>
            <a:chExt cx="2587601" cy="45439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800539" y="1964787"/>
              <a:ext cx="2587601" cy="45439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347808" y="1790256"/>
            <a:ext cx="1262047" cy="47790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78984" y="1419194"/>
            <a:ext cx="4283566" cy="134082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372315" y="2176010"/>
            <a:ext cx="1902807" cy="31432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868823" y="1228599"/>
            <a:ext cx="14548068" cy="229606"/>
            <a:chOff x="1868823" y="1228599"/>
            <a:chExt cx="14548068" cy="22960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68823" y="1228599"/>
              <a:ext cx="14548068" cy="229606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819239" y="1998144"/>
            <a:ext cx="2371567" cy="404676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767453" y="1521411"/>
            <a:ext cx="1745900" cy="43522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883199" y="2695367"/>
            <a:ext cx="14519317" cy="59444"/>
            <a:chOff x="1883199" y="2695367"/>
            <a:chExt cx="14519317" cy="5944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883199" y="2695367"/>
              <a:ext cx="14519317" cy="59444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927373" y="4152272"/>
            <a:ext cx="2786998" cy="48876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248407" y="3041707"/>
            <a:ext cx="14112195" cy="6020840"/>
            <a:chOff x="2248407" y="3041707"/>
            <a:chExt cx="14112195" cy="602084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248407" y="3041707"/>
              <a:ext cx="14112195" cy="60208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EBDE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64093" y="447876"/>
            <a:ext cx="16957529" cy="9389961"/>
            <a:chOff x="664093" y="447876"/>
            <a:chExt cx="16957529" cy="938996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4093" y="447876"/>
              <a:ext cx="16957529" cy="938996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800539" y="1964787"/>
            <a:ext cx="2587601" cy="454396"/>
            <a:chOff x="13800539" y="1964787"/>
            <a:chExt cx="2587601" cy="45439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800539" y="1964787"/>
              <a:ext cx="2587601" cy="45439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347808" y="1790256"/>
            <a:ext cx="1262047" cy="47790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78984" y="1419194"/>
            <a:ext cx="4283566" cy="134082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372315" y="2176010"/>
            <a:ext cx="1926975" cy="31132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868823" y="1228599"/>
            <a:ext cx="14548068" cy="229606"/>
            <a:chOff x="1868823" y="1228599"/>
            <a:chExt cx="14548068" cy="22960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68823" y="1228599"/>
              <a:ext cx="14548068" cy="229606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819239" y="1998144"/>
            <a:ext cx="2371567" cy="404676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767453" y="1521411"/>
            <a:ext cx="1745900" cy="43522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883199" y="2695367"/>
            <a:ext cx="14519317" cy="59444"/>
            <a:chOff x="1883199" y="2695367"/>
            <a:chExt cx="14519317" cy="5944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883199" y="2695367"/>
              <a:ext cx="14519317" cy="59444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927373" y="4152272"/>
            <a:ext cx="2786998" cy="48876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477381" y="2892943"/>
            <a:ext cx="12935299" cy="6235600"/>
            <a:chOff x="2477381" y="2892943"/>
            <a:chExt cx="12935299" cy="623560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477381" y="2892943"/>
              <a:ext cx="12935299" cy="62356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EBDE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64093" y="447876"/>
            <a:ext cx="16957529" cy="9389961"/>
            <a:chOff x="664093" y="447876"/>
            <a:chExt cx="16957529" cy="938996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4093" y="447876"/>
              <a:ext cx="16957529" cy="938996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800539" y="1964787"/>
            <a:ext cx="2587601" cy="454396"/>
            <a:chOff x="13800539" y="1964787"/>
            <a:chExt cx="2587601" cy="45439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800539" y="1964787"/>
              <a:ext cx="2587601" cy="45439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347808" y="1790256"/>
            <a:ext cx="1262047" cy="47790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78984" y="1419194"/>
            <a:ext cx="4283566" cy="134082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372315" y="2176010"/>
            <a:ext cx="833368" cy="31344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868823" y="1228599"/>
            <a:ext cx="14548068" cy="229606"/>
            <a:chOff x="1868823" y="1228599"/>
            <a:chExt cx="14548068" cy="22960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68823" y="1228599"/>
              <a:ext cx="14548068" cy="229606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819239" y="1998144"/>
            <a:ext cx="2371567" cy="404676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767453" y="1521411"/>
            <a:ext cx="1745900" cy="43522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883199" y="2695367"/>
            <a:ext cx="14519317" cy="59444"/>
            <a:chOff x="1883199" y="2695367"/>
            <a:chExt cx="14519317" cy="5944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883199" y="2695367"/>
              <a:ext cx="14519317" cy="59444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927373" y="4152272"/>
            <a:ext cx="2786998" cy="48876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4496230" y="2938382"/>
            <a:ext cx="9293254" cy="6171429"/>
            <a:chOff x="4496230" y="2938382"/>
            <a:chExt cx="9293254" cy="617142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496230" y="2938382"/>
              <a:ext cx="9293254" cy="61714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EBDE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64093" y="447876"/>
            <a:ext cx="16957529" cy="9389961"/>
            <a:chOff x="664093" y="447876"/>
            <a:chExt cx="16957529" cy="938996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4093" y="447876"/>
              <a:ext cx="16957529" cy="938996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938038" y="3635102"/>
            <a:ext cx="4421351" cy="4918357"/>
            <a:chOff x="11938038" y="3635102"/>
            <a:chExt cx="4421351" cy="49183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938038" y="3635102"/>
              <a:ext cx="4421351" cy="49183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800539" y="1964787"/>
            <a:ext cx="2587601" cy="454396"/>
            <a:chOff x="13800539" y="1964787"/>
            <a:chExt cx="2587601" cy="45439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800539" y="1964787"/>
              <a:ext cx="2587601" cy="45439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868823" y="1228599"/>
            <a:ext cx="14548068" cy="229606"/>
            <a:chOff x="1868823" y="1228599"/>
            <a:chExt cx="14548068" cy="22960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68823" y="1228599"/>
              <a:ext cx="14548068" cy="229606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767453" y="1521411"/>
            <a:ext cx="1745900" cy="43522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883199" y="2695367"/>
            <a:ext cx="14519317" cy="59444"/>
            <a:chOff x="1883199" y="2695367"/>
            <a:chExt cx="14519317" cy="5944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83199" y="2695367"/>
              <a:ext cx="14519317" cy="59444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220191" y="4789553"/>
            <a:ext cx="3754265" cy="2040065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2118297" y="3896398"/>
            <a:ext cx="3309408" cy="525915"/>
            <a:chOff x="12118297" y="3896398"/>
            <a:chExt cx="3309408" cy="52591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118297" y="3896398"/>
              <a:ext cx="3309408" cy="525915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091745" y="3894107"/>
            <a:ext cx="2096824" cy="519807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347808" y="1790256"/>
            <a:ext cx="1262047" cy="477906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778984" y="1419194"/>
            <a:ext cx="4283566" cy="1340827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372315" y="2176010"/>
            <a:ext cx="1338565" cy="314326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819239" y="1998144"/>
            <a:ext cx="2371567" cy="404676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855054" y="3277108"/>
            <a:ext cx="9628534" cy="5581729"/>
            <a:chOff x="1855054" y="3277108"/>
            <a:chExt cx="9628534" cy="5581729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855054" y="3277108"/>
              <a:ext cx="9628534" cy="55817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EBDE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64093" y="447876"/>
            <a:ext cx="16957529" cy="9389961"/>
            <a:chOff x="664093" y="447876"/>
            <a:chExt cx="16957529" cy="938996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4093" y="447876"/>
              <a:ext cx="16957529" cy="938996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938038" y="3635102"/>
            <a:ext cx="4421351" cy="4918357"/>
            <a:chOff x="11938038" y="3635102"/>
            <a:chExt cx="4421351" cy="49183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938038" y="3635102"/>
              <a:ext cx="4421351" cy="49183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800539" y="1964787"/>
            <a:ext cx="2587601" cy="454396"/>
            <a:chOff x="13800539" y="1964787"/>
            <a:chExt cx="2587601" cy="45439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800539" y="1964787"/>
              <a:ext cx="2587601" cy="45439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868823" y="1228599"/>
            <a:ext cx="14548068" cy="229606"/>
            <a:chOff x="1868823" y="1228599"/>
            <a:chExt cx="14548068" cy="22960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68823" y="1228599"/>
              <a:ext cx="14548068" cy="229606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767453" y="1521411"/>
            <a:ext cx="1745900" cy="43522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883199" y="2695367"/>
            <a:ext cx="14519317" cy="59444"/>
            <a:chOff x="1883199" y="2695367"/>
            <a:chExt cx="14519317" cy="5944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83199" y="2695367"/>
              <a:ext cx="14519317" cy="59444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220191" y="4453753"/>
            <a:ext cx="3646693" cy="408344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2118297" y="3896398"/>
            <a:ext cx="3309408" cy="525915"/>
            <a:chOff x="12118297" y="3896398"/>
            <a:chExt cx="3309408" cy="52591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118297" y="3896398"/>
              <a:ext cx="3309408" cy="525915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091745" y="3894107"/>
            <a:ext cx="3224492" cy="552191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347808" y="1790256"/>
            <a:ext cx="1262047" cy="477906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778984" y="1419194"/>
            <a:ext cx="4283566" cy="1340827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372315" y="2176010"/>
            <a:ext cx="1338565" cy="314326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819239" y="1998144"/>
            <a:ext cx="2371567" cy="404676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868823" y="3254120"/>
            <a:ext cx="9708233" cy="5465735"/>
            <a:chOff x="1868823" y="3254120"/>
            <a:chExt cx="9708233" cy="5465735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868823" y="3254120"/>
              <a:ext cx="9708233" cy="546573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EBDE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64093" y="447876"/>
            <a:ext cx="16957529" cy="9389961"/>
            <a:chOff x="664093" y="447876"/>
            <a:chExt cx="16957529" cy="938996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4093" y="447876"/>
              <a:ext cx="16957529" cy="938996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938038" y="3635102"/>
            <a:ext cx="4421351" cy="4918357"/>
            <a:chOff x="11938038" y="3635102"/>
            <a:chExt cx="4421351" cy="49183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938038" y="3635102"/>
              <a:ext cx="4421351" cy="49183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800539" y="1964787"/>
            <a:ext cx="2587601" cy="454396"/>
            <a:chOff x="13800539" y="1964787"/>
            <a:chExt cx="2587601" cy="45439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800539" y="1964787"/>
              <a:ext cx="2587601" cy="45439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868823" y="1228599"/>
            <a:ext cx="14548068" cy="229606"/>
            <a:chOff x="1868823" y="1228599"/>
            <a:chExt cx="14548068" cy="22960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68823" y="1228599"/>
              <a:ext cx="14548068" cy="229606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767453" y="1521411"/>
            <a:ext cx="1745900" cy="43522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883199" y="2695367"/>
            <a:ext cx="14519317" cy="59444"/>
            <a:chOff x="1883199" y="2695367"/>
            <a:chExt cx="14519317" cy="5944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83199" y="2695367"/>
              <a:ext cx="14519317" cy="59444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219734" y="4789553"/>
            <a:ext cx="3755179" cy="244897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2118297" y="3896398"/>
            <a:ext cx="3309408" cy="525915"/>
            <a:chOff x="12118297" y="3896398"/>
            <a:chExt cx="3309408" cy="52591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118297" y="3896398"/>
              <a:ext cx="3309408" cy="525915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091745" y="3894107"/>
            <a:ext cx="3115723" cy="552191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347808" y="1790256"/>
            <a:ext cx="1262047" cy="477906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778984" y="1419194"/>
            <a:ext cx="4283566" cy="1340827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372315" y="2176010"/>
            <a:ext cx="1338565" cy="314326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819239" y="1998144"/>
            <a:ext cx="2371567" cy="404676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883802" y="3196736"/>
            <a:ext cx="9697616" cy="5459758"/>
            <a:chOff x="1883802" y="3196736"/>
            <a:chExt cx="9697616" cy="5459758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883802" y="3196736"/>
              <a:ext cx="9697616" cy="545975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EBDE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64093" y="447876"/>
            <a:ext cx="16957529" cy="9389961"/>
            <a:chOff x="664093" y="447876"/>
            <a:chExt cx="16957529" cy="938996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4093" y="447876"/>
              <a:ext cx="16957529" cy="938996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938038" y="3635102"/>
            <a:ext cx="4421351" cy="4918357"/>
            <a:chOff x="11938038" y="3635102"/>
            <a:chExt cx="4421351" cy="49183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938038" y="3635102"/>
              <a:ext cx="4421351" cy="49183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800539" y="1964787"/>
            <a:ext cx="2587601" cy="454396"/>
            <a:chOff x="13800539" y="1964787"/>
            <a:chExt cx="2587601" cy="45439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800539" y="1964787"/>
              <a:ext cx="2587601" cy="45439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868823" y="1228599"/>
            <a:ext cx="14548068" cy="229606"/>
            <a:chOff x="1868823" y="1228599"/>
            <a:chExt cx="14548068" cy="22960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68823" y="1228599"/>
              <a:ext cx="14548068" cy="229606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767453" y="1521411"/>
            <a:ext cx="1745900" cy="43522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883199" y="2695367"/>
            <a:ext cx="14519317" cy="59444"/>
            <a:chOff x="1883199" y="2695367"/>
            <a:chExt cx="14519317" cy="5944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83199" y="2695367"/>
              <a:ext cx="14519317" cy="59444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220191" y="4789553"/>
            <a:ext cx="3666114" cy="1633903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2118297" y="3896398"/>
            <a:ext cx="3309408" cy="525915"/>
            <a:chOff x="12118297" y="3896398"/>
            <a:chExt cx="3309408" cy="52591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118297" y="3896398"/>
              <a:ext cx="3309408" cy="525915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091745" y="3894107"/>
            <a:ext cx="3128053" cy="552191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347808" y="1790256"/>
            <a:ext cx="1262047" cy="477906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778984" y="1419194"/>
            <a:ext cx="4283566" cy="1340827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372315" y="2176010"/>
            <a:ext cx="1338565" cy="314326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819239" y="1998144"/>
            <a:ext cx="2371567" cy="404676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868823" y="3614304"/>
            <a:ext cx="9841406" cy="4939155"/>
            <a:chOff x="1868823" y="3614304"/>
            <a:chExt cx="9841406" cy="4939155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868823" y="3614304"/>
              <a:ext cx="9841406" cy="493915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EBDE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64093" y="447876"/>
            <a:ext cx="16957529" cy="9389961"/>
            <a:chOff x="664093" y="447876"/>
            <a:chExt cx="16957529" cy="938996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4093" y="447876"/>
              <a:ext cx="16957529" cy="938996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938038" y="3635102"/>
            <a:ext cx="4421351" cy="4918357"/>
            <a:chOff x="11938038" y="3635102"/>
            <a:chExt cx="4421351" cy="49183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938038" y="3635102"/>
              <a:ext cx="4421351" cy="49183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800539" y="1964787"/>
            <a:ext cx="2587601" cy="454396"/>
            <a:chOff x="13800539" y="1964787"/>
            <a:chExt cx="2587601" cy="45439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800539" y="1964787"/>
              <a:ext cx="2587601" cy="45439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868823" y="1228599"/>
            <a:ext cx="14548068" cy="229606"/>
            <a:chOff x="1868823" y="1228599"/>
            <a:chExt cx="14548068" cy="22960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68823" y="1228599"/>
              <a:ext cx="14548068" cy="229606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767453" y="1521411"/>
            <a:ext cx="1745900" cy="43522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883199" y="2695367"/>
            <a:ext cx="14519317" cy="59444"/>
            <a:chOff x="1883199" y="2695367"/>
            <a:chExt cx="14519317" cy="5944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83199" y="2695367"/>
              <a:ext cx="14519317" cy="59444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220191" y="4789553"/>
            <a:ext cx="3547891" cy="1224999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2118297" y="3896398"/>
            <a:ext cx="3309408" cy="525915"/>
            <a:chOff x="12118297" y="3896398"/>
            <a:chExt cx="3309408" cy="52591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118297" y="3896398"/>
              <a:ext cx="3309408" cy="525915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091745" y="3894107"/>
            <a:ext cx="3118365" cy="552191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347808" y="1790256"/>
            <a:ext cx="1262047" cy="477906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778984" y="1419194"/>
            <a:ext cx="4283566" cy="1340827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372315" y="2176010"/>
            <a:ext cx="1338565" cy="314326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819239" y="1998144"/>
            <a:ext cx="2371567" cy="404676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882592" y="3620888"/>
            <a:ext cx="9735372" cy="4946786"/>
            <a:chOff x="1882592" y="3620888"/>
            <a:chExt cx="9735372" cy="4946786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882592" y="3620888"/>
              <a:ext cx="9735372" cy="494678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EBDE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64093" y="447876"/>
            <a:ext cx="16957529" cy="9389961"/>
            <a:chOff x="664093" y="447876"/>
            <a:chExt cx="16957529" cy="938996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4093" y="447876"/>
              <a:ext cx="16957529" cy="938996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938038" y="3635102"/>
            <a:ext cx="4421351" cy="4918357"/>
            <a:chOff x="11938038" y="3635102"/>
            <a:chExt cx="4421351" cy="49183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938038" y="3635102"/>
              <a:ext cx="4421351" cy="49183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800539" y="1964787"/>
            <a:ext cx="2587601" cy="454396"/>
            <a:chOff x="13800539" y="1964787"/>
            <a:chExt cx="2587601" cy="45439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800539" y="1964787"/>
              <a:ext cx="2587601" cy="45439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868823" y="1228599"/>
            <a:ext cx="14548068" cy="229606"/>
            <a:chOff x="1868823" y="1228599"/>
            <a:chExt cx="14548068" cy="22960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68823" y="1228599"/>
              <a:ext cx="14548068" cy="229606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767453" y="1521411"/>
            <a:ext cx="1745900" cy="43522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883199" y="2695367"/>
            <a:ext cx="14519317" cy="59444"/>
            <a:chOff x="1883199" y="2695367"/>
            <a:chExt cx="14519317" cy="5944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83199" y="2695367"/>
              <a:ext cx="14519317" cy="5944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118297" y="3896398"/>
            <a:ext cx="3309408" cy="525915"/>
            <a:chOff x="12118297" y="3896398"/>
            <a:chExt cx="3309408" cy="52591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118297" y="3896398"/>
              <a:ext cx="3309408" cy="525915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091745" y="3894107"/>
            <a:ext cx="2934648" cy="538572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347808" y="1790256"/>
            <a:ext cx="1262047" cy="477906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778984" y="1419194"/>
            <a:ext cx="4283566" cy="1340827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372315" y="2176010"/>
            <a:ext cx="1338565" cy="314326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3819239" y="1998144"/>
            <a:ext cx="2371567" cy="404676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883199" y="3635102"/>
            <a:ext cx="9806836" cy="5013745"/>
            <a:chOff x="1883199" y="3635102"/>
            <a:chExt cx="9806836" cy="5013745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883199" y="3635102"/>
              <a:ext cx="9806836" cy="5013745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2220191" y="4453753"/>
            <a:ext cx="3703857" cy="4083444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EBDE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64093" y="447876"/>
            <a:ext cx="16957529" cy="9389961"/>
            <a:chOff x="664093" y="447876"/>
            <a:chExt cx="16957529" cy="938996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4093" y="447876"/>
              <a:ext cx="16957529" cy="938996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938038" y="3635102"/>
            <a:ext cx="4421351" cy="4918357"/>
            <a:chOff x="11938038" y="3635102"/>
            <a:chExt cx="4421351" cy="49183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938038" y="3635102"/>
              <a:ext cx="4421351" cy="49183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800539" y="1964787"/>
            <a:ext cx="2587601" cy="454396"/>
            <a:chOff x="13800539" y="1964787"/>
            <a:chExt cx="2587601" cy="45439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800539" y="1964787"/>
              <a:ext cx="2587601" cy="45439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868823" y="1228599"/>
            <a:ext cx="14548068" cy="229606"/>
            <a:chOff x="1868823" y="1228599"/>
            <a:chExt cx="14548068" cy="22960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68823" y="1228599"/>
              <a:ext cx="14548068" cy="229606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767453" y="1521411"/>
            <a:ext cx="1745900" cy="43522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883199" y="2695367"/>
            <a:ext cx="14519317" cy="59444"/>
            <a:chOff x="1883199" y="2695367"/>
            <a:chExt cx="14519317" cy="5944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83199" y="2695367"/>
              <a:ext cx="14519317" cy="59444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219734" y="4789553"/>
            <a:ext cx="3697572" cy="244897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2118297" y="3896398"/>
            <a:ext cx="3774882" cy="525915"/>
            <a:chOff x="12118297" y="3896398"/>
            <a:chExt cx="3774882" cy="52591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118297" y="3896398"/>
              <a:ext cx="3774882" cy="525915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091745" y="3894107"/>
            <a:ext cx="3702976" cy="547349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347808" y="1790256"/>
            <a:ext cx="1262047" cy="477906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778984" y="1419194"/>
            <a:ext cx="4283566" cy="1340827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372315" y="2176010"/>
            <a:ext cx="1338565" cy="314326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819239" y="1998144"/>
            <a:ext cx="2371567" cy="404676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868823" y="3298277"/>
            <a:ext cx="9736821" cy="5481830"/>
            <a:chOff x="1868823" y="3298277"/>
            <a:chExt cx="9736821" cy="5481830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868823" y="3298277"/>
              <a:ext cx="9736821" cy="54818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EBDE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64093" y="447876"/>
            <a:ext cx="16957529" cy="9389961"/>
            <a:chOff x="664093" y="447876"/>
            <a:chExt cx="16957529" cy="938996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4093" y="447876"/>
              <a:ext cx="16957529" cy="938996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800539" y="1964787"/>
            <a:ext cx="2587601" cy="454396"/>
            <a:chOff x="13800539" y="1964787"/>
            <a:chExt cx="2587601" cy="45439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800539" y="1964787"/>
              <a:ext cx="2587601" cy="45439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254917" y="1790255"/>
            <a:ext cx="1230422" cy="47790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78984" y="1419194"/>
            <a:ext cx="3080164" cy="131394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883199" y="2695367"/>
            <a:ext cx="14519317" cy="59444"/>
            <a:chOff x="1883199" y="2695367"/>
            <a:chExt cx="14519317" cy="5944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83199" y="2695367"/>
              <a:ext cx="14519317" cy="59444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271601" y="2168191"/>
            <a:ext cx="526224" cy="40444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868823" y="1228599"/>
            <a:ext cx="14548068" cy="229606"/>
            <a:chOff x="1868823" y="1228599"/>
            <a:chExt cx="14548068" cy="22960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868823" y="1228599"/>
              <a:ext cx="14548068" cy="229606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819239" y="1998144"/>
            <a:ext cx="2371567" cy="404676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767453" y="1521411"/>
            <a:ext cx="1745900" cy="435227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861382" y="7551849"/>
            <a:ext cx="13055775" cy="134130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897571" y="2695367"/>
            <a:ext cx="14490569" cy="4782972"/>
            <a:chOff x="1897571" y="2695367"/>
            <a:chExt cx="14490569" cy="478297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897571" y="2695367"/>
              <a:ext cx="14490569" cy="478297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EBDE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64093" y="447876"/>
            <a:ext cx="16957529" cy="9389961"/>
            <a:chOff x="664093" y="447876"/>
            <a:chExt cx="16957529" cy="938996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4093" y="447876"/>
              <a:ext cx="16957529" cy="938996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938038" y="3635102"/>
            <a:ext cx="4421351" cy="4918357"/>
            <a:chOff x="11938038" y="3635102"/>
            <a:chExt cx="4421351" cy="49183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938038" y="3635102"/>
              <a:ext cx="4421351" cy="49183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800539" y="1964787"/>
            <a:ext cx="2587601" cy="454396"/>
            <a:chOff x="13800539" y="1964787"/>
            <a:chExt cx="2587601" cy="45439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800539" y="1964787"/>
              <a:ext cx="2587601" cy="45439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868823" y="1228599"/>
            <a:ext cx="14548068" cy="229606"/>
            <a:chOff x="1868823" y="1228599"/>
            <a:chExt cx="14548068" cy="22960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68823" y="1228599"/>
              <a:ext cx="14548068" cy="229606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767453" y="1521411"/>
            <a:ext cx="1745900" cy="43522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883199" y="2695367"/>
            <a:ext cx="14519317" cy="59444"/>
            <a:chOff x="1883199" y="2695367"/>
            <a:chExt cx="14519317" cy="5944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83199" y="2695367"/>
              <a:ext cx="14519317" cy="59444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220191" y="4789553"/>
            <a:ext cx="3728689" cy="2037551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2118297" y="3896398"/>
            <a:ext cx="3774882" cy="525915"/>
            <a:chOff x="12118297" y="3896398"/>
            <a:chExt cx="3774882" cy="52591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118297" y="3896398"/>
              <a:ext cx="3774882" cy="525915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091745" y="3894107"/>
            <a:ext cx="3381603" cy="541901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347808" y="1790256"/>
            <a:ext cx="1262047" cy="477906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778984" y="1419194"/>
            <a:ext cx="4283566" cy="1340827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372315" y="2176010"/>
            <a:ext cx="1338565" cy="314326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819239" y="1998144"/>
            <a:ext cx="2371567" cy="404676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868823" y="3635102"/>
            <a:ext cx="9797356" cy="4929295"/>
            <a:chOff x="1868823" y="3635102"/>
            <a:chExt cx="9797356" cy="4929295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868823" y="3635102"/>
              <a:ext cx="9797356" cy="492929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EBDE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64093" y="447876"/>
            <a:ext cx="16957529" cy="9389961"/>
            <a:chOff x="664093" y="447876"/>
            <a:chExt cx="16957529" cy="938996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4093" y="447876"/>
              <a:ext cx="16957529" cy="938996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938038" y="3635102"/>
            <a:ext cx="4421351" cy="4918357"/>
            <a:chOff x="11938038" y="3635102"/>
            <a:chExt cx="4421351" cy="49183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938038" y="3635102"/>
              <a:ext cx="4421351" cy="49183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800539" y="1964787"/>
            <a:ext cx="2587601" cy="454396"/>
            <a:chOff x="13800539" y="1964787"/>
            <a:chExt cx="2587601" cy="45439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800539" y="1964787"/>
              <a:ext cx="2587601" cy="45439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868823" y="1228599"/>
            <a:ext cx="14548068" cy="229606"/>
            <a:chOff x="1868823" y="1228599"/>
            <a:chExt cx="14548068" cy="22960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68823" y="1228599"/>
              <a:ext cx="14548068" cy="229606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767453" y="1521411"/>
            <a:ext cx="1745900" cy="43522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883199" y="2695367"/>
            <a:ext cx="14519317" cy="59444"/>
            <a:chOff x="1883199" y="2695367"/>
            <a:chExt cx="14519317" cy="5944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83199" y="2695367"/>
              <a:ext cx="14519317" cy="59444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220191" y="4789553"/>
            <a:ext cx="3667497" cy="1633903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2118297" y="3896398"/>
            <a:ext cx="3774882" cy="525915"/>
            <a:chOff x="12118297" y="3896398"/>
            <a:chExt cx="3774882" cy="52591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118297" y="3896398"/>
              <a:ext cx="3774882" cy="525915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091745" y="3894107"/>
            <a:ext cx="3709728" cy="547349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347808" y="1790256"/>
            <a:ext cx="1262047" cy="477906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778984" y="1419194"/>
            <a:ext cx="4283566" cy="1340827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372315" y="2176010"/>
            <a:ext cx="1338565" cy="314326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819239" y="1998144"/>
            <a:ext cx="2371567" cy="404676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911341" y="3648871"/>
            <a:ext cx="9754589" cy="4895584"/>
            <a:chOff x="1911341" y="3648871"/>
            <a:chExt cx="9754589" cy="4895584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911341" y="3648871"/>
              <a:ext cx="9754589" cy="489558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EBDE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64093" y="447876"/>
            <a:ext cx="16957529" cy="9389961"/>
            <a:chOff x="664093" y="447876"/>
            <a:chExt cx="16957529" cy="938996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4093" y="447876"/>
              <a:ext cx="16957529" cy="938996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938038" y="3635102"/>
            <a:ext cx="4421351" cy="4918357"/>
            <a:chOff x="11938038" y="3635102"/>
            <a:chExt cx="4421351" cy="49183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938038" y="3635102"/>
              <a:ext cx="4421351" cy="49183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800539" y="1964787"/>
            <a:ext cx="2587601" cy="454396"/>
            <a:chOff x="13800539" y="1964787"/>
            <a:chExt cx="2587601" cy="45439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800539" y="1964787"/>
              <a:ext cx="2587601" cy="45439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868823" y="1228599"/>
            <a:ext cx="14548068" cy="229606"/>
            <a:chOff x="1868823" y="1228599"/>
            <a:chExt cx="14548068" cy="22960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68823" y="1228599"/>
              <a:ext cx="14548068" cy="229606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767453" y="1521411"/>
            <a:ext cx="1745900" cy="43522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883199" y="2695367"/>
            <a:ext cx="14519317" cy="59444"/>
            <a:chOff x="1883199" y="2695367"/>
            <a:chExt cx="14519317" cy="5944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83199" y="2695367"/>
              <a:ext cx="14519317" cy="59444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220191" y="4789553"/>
            <a:ext cx="3728689" cy="2037551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2118297" y="3896398"/>
            <a:ext cx="3774882" cy="525915"/>
            <a:chOff x="12118297" y="3896398"/>
            <a:chExt cx="3774882" cy="52591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118297" y="3896398"/>
              <a:ext cx="3774882" cy="525915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091745" y="3894107"/>
            <a:ext cx="3381603" cy="541901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347808" y="1790256"/>
            <a:ext cx="1262047" cy="477906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778984" y="1419194"/>
            <a:ext cx="4283566" cy="1340827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372315" y="2176010"/>
            <a:ext cx="1338565" cy="314326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819239" y="1998144"/>
            <a:ext cx="2371567" cy="404676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882592" y="3635102"/>
            <a:ext cx="9773455" cy="4917270"/>
            <a:chOff x="1882592" y="3635102"/>
            <a:chExt cx="9773455" cy="4917270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882592" y="3635102"/>
              <a:ext cx="9773455" cy="491727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solidFill>
          <a:srgbClr val="EBDE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64093" y="447876"/>
            <a:ext cx="16957529" cy="9389961"/>
            <a:chOff x="664093" y="447876"/>
            <a:chExt cx="16957529" cy="938996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4093" y="447876"/>
              <a:ext cx="16957529" cy="938996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938038" y="3635102"/>
            <a:ext cx="4421351" cy="5591929"/>
            <a:chOff x="11938038" y="3635102"/>
            <a:chExt cx="4421351" cy="55919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938038" y="3635102"/>
              <a:ext cx="4421351" cy="55919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800539" y="1964787"/>
            <a:ext cx="2587601" cy="454396"/>
            <a:chOff x="13800539" y="1964787"/>
            <a:chExt cx="2587601" cy="45439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800539" y="1964787"/>
              <a:ext cx="2587601" cy="45439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868823" y="1228599"/>
            <a:ext cx="14548068" cy="229606"/>
            <a:chOff x="1868823" y="1228599"/>
            <a:chExt cx="14548068" cy="22960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68823" y="1228599"/>
              <a:ext cx="14548068" cy="229606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767453" y="1521411"/>
            <a:ext cx="1745900" cy="43522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883199" y="2695367"/>
            <a:ext cx="14519317" cy="59444"/>
            <a:chOff x="1883199" y="2695367"/>
            <a:chExt cx="14519317" cy="5944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83199" y="2695367"/>
              <a:ext cx="14519317" cy="59444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295048" y="4555477"/>
            <a:ext cx="3700864" cy="4492349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2118297" y="3896398"/>
            <a:ext cx="3774882" cy="525915"/>
            <a:chOff x="12118297" y="3896398"/>
            <a:chExt cx="3774882" cy="52591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118297" y="3896398"/>
              <a:ext cx="3774882" cy="525915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091745" y="3894107"/>
            <a:ext cx="3030904" cy="541901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347808" y="1790256"/>
            <a:ext cx="1262047" cy="477906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778984" y="1419194"/>
            <a:ext cx="4283566" cy="1340827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372315" y="2176010"/>
            <a:ext cx="1338565" cy="314326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819239" y="1998144"/>
            <a:ext cx="2371567" cy="404676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896968" y="3360841"/>
            <a:ext cx="9710263" cy="5466878"/>
            <a:chOff x="1896968" y="3360841"/>
            <a:chExt cx="9710263" cy="5466878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896968" y="3360841"/>
              <a:ext cx="9710263" cy="546687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solidFill>
          <a:srgbClr val="EBDE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64093" y="447876"/>
            <a:ext cx="16957529" cy="9389961"/>
            <a:chOff x="664093" y="447876"/>
            <a:chExt cx="16957529" cy="938996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4093" y="447876"/>
              <a:ext cx="16957529" cy="938996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938038" y="3635102"/>
            <a:ext cx="4421351" cy="4918357"/>
            <a:chOff x="11938038" y="3635102"/>
            <a:chExt cx="4421351" cy="49183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938038" y="3635102"/>
              <a:ext cx="4421351" cy="49183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800539" y="1964787"/>
            <a:ext cx="2587601" cy="454396"/>
            <a:chOff x="13800539" y="1964787"/>
            <a:chExt cx="2587601" cy="45439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800539" y="1964787"/>
              <a:ext cx="2587601" cy="45439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868823" y="1228599"/>
            <a:ext cx="14548068" cy="229606"/>
            <a:chOff x="1868823" y="1228599"/>
            <a:chExt cx="14548068" cy="22960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68823" y="1228599"/>
              <a:ext cx="14548068" cy="229606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767453" y="1521411"/>
            <a:ext cx="1745900" cy="43522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883199" y="2695367"/>
            <a:ext cx="14519317" cy="59444"/>
            <a:chOff x="1883199" y="2695367"/>
            <a:chExt cx="14519317" cy="5944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83199" y="2695367"/>
              <a:ext cx="14519317" cy="59444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219734" y="4789553"/>
            <a:ext cx="3743127" cy="1631161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2118297" y="3896398"/>
            <a:ext cx="3774882" cy="525915"/>
            <a:chOff x="12118297" y="3896398"/>
            <a:chExt cx="3774882" cy="52591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118297" y="3896398"/>
              <a:ext cx="3774882" cy="525915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091745" y="3894107"/>
            <a:ext cx="2879890" cy="541901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347808" y="1790256"/>
            <a:ext cx="1262047" cy="477906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778984" y="1419194"/>
            <a:ext cx="4283566" cy="1340827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372315" y="2176010"/>
            <a:ext cx="1338565" cy="314326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819239" y="1998144"/>
            <a:ext cx="2371567" cy="404676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813746" y="3339586"/>
            <a:ext cx="9809908" cy="5522978"/>
            <a:chOff x="1813746" y="3339586"/>
            <a:chExt cx="9809908" cy="5522978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813746" y="3339586"/>
              <a:ext cx="9809908" cy="552297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solidFill>
          <a:srgbClr val="EBDE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64093" y="447876"/>
            <a:ext cx="16957529" cy="9389961"/>
            <a:chOff x="664093" y="447876"/>
            <a:chExt cx="16957529" cy="938996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4093" y="447876"/>
              <a:ext cx="16957529" cy="938996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938038" y="3635102"/>
            <a:ext cx="4421351" cy="4918357"/>
            <a:chOff x="11938038" y="3635102"/>
            <a:chExt cx="4421351" cy="49183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938038" y="3635102"/>
              <a:ext cx="4421351" cy="49183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800539" y="1964787"/>
            <a:ext cx="2587601" cy="454396"/>
            <a:chOff x="13800539" y="1964787"/>
            <a:chExt cx="2587601" cy="45439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800539" y="1964787"/>
              <a:ext cx="2587601" cy="45439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868823" y="1228599"/>
            <a:ext cx="14548068" cy="229606"/>
            <a:chOff x="1868823" y="1228599"/>
            <a:chExt cx="14548068" cy="22960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68823" y="1228599"/>
              <a:ext cx="14548068" cy="229606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767453" y="1521411"/>
            <a:ext cx="1745900" cy="43522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883199" y="2695367"/>
            <a:ext cx="14519317" cy="59444"/>
            <a:chOff x="1883199" y="2695367"/>
            <a:chExt cx="14519317" cy="5944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83199" y="2695367"/>
              <a:ext cx="14519317" cy="59444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220191" y="4789553"/>
            <a:ext cx="3656005" cy="367842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2118297" y="3896398"/>
            <a:ext cx="3774882" cy="525915"/>
            <a:chOff x="12118297" y="3896398"/>
            <a:chExt cx="3774882" cy="52591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118297" y="3896398"/>
              <a:ext cx="3774882" cy="525915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091745" y="3894107"/>
            <a:ext cx="2896330" cy="541901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347808" y="1790256"/>
            <a:ext cx="1262047" cy="477906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778984" y="1419194"/>
            <a:ext cx="4283566" cy="1340827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372315" y="2176010"/>
            <a:ext cx="1338565" cy="314326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819239" y="1998144"/>
            <a:ext cx="2371567" cy="404676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868823" y="3570407"/>
            <a:ext cx="9839952" cy="4963026"/>
            <a:chOff x="1868823" y="3570407"/>
            <a:chExt cx="9839952" cy="4963026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868823" y="3570407"/>
              <a:ext cx="9839952" cy="496302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solidFill>
          <a:srgbClr val="EBDE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64093" y="447876"/>
            <a:ext cx="16957529" cy="9389961"/>
            <a:chOff x="664093" y="447876"/>
            <a:chExt cx="16957529" cy="938996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4093" y="447876"/>
              <a:ext cx="16957529" cy="938996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938038" y="3635102"/>
            <a:ext cx="4421351" cy="4918357"/>
            <a:chOff x="11938038" y="3635102"/>
            <a:chExt cx="4421351" cy="49183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938038" y="3635102"/>
              <a:ext cx="4421351" cy="49183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800539" y="1964787"/>
            <a:ext cx="2587601" cy="454396"/>
            <a:chOff x="13800539" y="1964787"/>
            <a:chExt cx="2587601" cy="45439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800539" y="1964787"/>
              <a:ext cx="2587601" cy="45439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868823" y="1228599"/>
            <a:ext cx="14548068" cy="229606"/>
            <a:chOff x="1868823" y="1228599"/>
            <a:chExt cx="14548068" cy="22960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68823" y="1228599"/>
              <a:ext cx="14548068" cy="229606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767453" y="1521411"/>
            <a:ext cx="1745900" cy="43522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883199" y="2695367"/>
            <a:ext cx="14519317" cy="59444"/>
            <a:chOff x="1883199" y="2695367"/>
            <a:chExt cx="14519317" cy="5944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83199" y="2695367"/>
              <a:ext cx="14519317" cy="59444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220191" y="4789553"/>
            <a:ext cx="3547891" cy="1224999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2118297" y="3896398"/>
            <a:ext cx="3774882" cy="525915"/>
            <a:chOff x="12118297" y="3896398"/>
            <a:chExt cx="3774882" cy="52591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118297" y="3896398"/>
              <a:ext cx="3774882" cy="525915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091745" y="3894107"/>
            <a:ext cx="2886643" cy="541901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347808" y="1790256"/>
            <a:ext cx="1262047" cy="477906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778984" y="1419194"/>
            <a:ext cx="4283566" cy="1340827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372315" y="2176010"/>
            <a:ext cx="1338565" cy="314326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819239" y="1998144"/>
            <a:ext cx="2371567" cy="404676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868823" y="3635102"/>
            <a:ext cx="9785540" cy="4935582"/>
            <a:chOff x="1868823" y="3635102"/>
            <a:chExt cx="9785540" cy="4935582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868823" y="3635102"/>
              <a:ext cx="9785540" cy="493558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solidFill>
          <a:srgbClr val="EBDE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64093" y="447876"/>
            <a:ext cx="16957529" cy="9389961"/>
            <a:chOff x="664093" y="447876"/>
            <a:chExt cx="16957529" cy="938996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4093" y="447876"/>
              <a:ext cx="16957529" cy="938996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938038" y="3635102"/>
            <a:ext cx="4421351" cy="4918357"/>
            <a:chOff x="11938038" y="3635102"/>
            <a:chExt cx="4421351" cy="49183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938038" y="3635102"/>
              <a:ext cx="4421351" cy="49183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800539" y="1964787"/>
            <a:ext cx="2587601" cy="454396"/>
            <a:chOff x="13800539" y="1964787"/>
            <a:chExt cx="2587601" cy="45439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800539" y="1964787"/>
              <a:ext cx="2587601" cy="45439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868823" y="1228599"/>
            <a:ext cx="14548068" cy="229606"/>
            <a:chOff x="1868823" y="1228599"/>
            <a:chExt cx="14548068" cy="22960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68823" y="1228599"/>
              <a:ext cx="14548068" cy="229606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767453" y="1521411"/>
            <a:ext cx="1745900" cy="43522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883199" y="2695367"/>
            <a:ext cx="14519317" cy="59444"/>
            <a:chOff x="1883199" y="2695367"/>
            <a:chExt cx="14519317" cy="5944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83199" y="2695367"/>
              <a:ext cx="14519317" cy="59444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220191" y="4789553"/>
            <a:ext cx="3609890" cy="1631161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2118297" y="3896398"/>
            <a:ext cx="3774882" cy="525915"/>
            <a:chOff x="12118297" y="3896398"/>
            <a:chExt cx="3774882" cy="52591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118297" y="3896398"/>
              <a:ext cx="3774882" cy="525915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091745" y="3894107"/>
            <a:ext cx="3030904" cy="536756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347808" y="1790256"/>
            <a:ext cx="1262047" cy="477906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778984" y="1419194"/>
            <a:ext cx="4283566" cy="1340827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372315" y="2176010"/>
            <a:ext cx="1338565" cy="314326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819239" y="1998144"/>
            <a:ext cx="2371567" cy="404676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896968" y="3635102"/>
            <a:ext cx="9686175" cy="4920871"/>
            <a:chOff x="1896968" y="3635102"/>
            <a:chExt cx="9686175" cy="4920871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896968" y="3635102"/>
              <a:ext cx="9686175" cy="492087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solidFill>
          <a:srgbClr val="EBDE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64093" y="447876"/>
            <a:ext cx="16957529" cy="9389961"/>
            <a:chOff x="664093" y="447876"/>
            <a:chExt cx="16957529" cy="938996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4093" y="447876"/>
              <a:ext cx="16957529" cy="938996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938038" y="3635102"/>
            <a:ext cx="4421351" cy="4918357"/>
            <a:chOff x="11938038" y="3635102"/>
            <a:chExt cx="4421351" cy="49183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938038" y="3635102"/>
              <a:ext cx="4421351" cy="49183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800539" y="1964787"/>
            <a:ext cx="2587601" cy="454396"/>
            <a:chOff x="13800539" y="1964787"/>
            <a:chExt cx="2587601" cy="45439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800539" y="1964787"/>
              <a:ext cx="2587601" cy="45439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868823" y="1228599"/>
            <a:ext cx="14548068" cy="229606"/>
            <a:chOff x="1868823" y="1228599"/>
            <a:chExt cx="14548068" cy="22960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68823" y="1228599"/>
              <a:ext cx="14548068" cy="229606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767453" y="1521411"/>
            <a:ext cx="1745900" cy="43522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883199" y="2695367"/>
            <a:ext cx="14519317" cy="59444"/>
            <a:chOff x="1883199" y="2695367"/>
            <a:chExt cx="14519317" cy="5944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83199" y="2695367"/>
              <a:ext cx="14519317" cy="59444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220191" y="4789553"/>
            <a:ext cx="3726693" cy="3266778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2118297" y="3896398"/>
            <a:ext cx="3774882" cy="525915"/>
            <a:chOff x="12118297" y="3896398"/>
            <a:chExt cx="3774882" cy="52591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118297" y="3896398"/>
              <a:ext cx="3774882" cy="525915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091745" y="3894107"/>
            <a:ext cx="2781690" cy="540388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347808" y="1790256"/>
            <a:ext cx="1262047" cy="477906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778984" y="1419194"/>
            <a:ext cx="4283566" cy="1340827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372315" y="2176010"/>
            <a:ext cx="1338565" cy="314326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819239" y="1998144"/>
            <a:ext cx="2371567" cy="404676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868823" y="3635102"/>
            <a:ext cx="9675411" cy="4837706"/>
            <a:chOff x="1868823" y="3635102"/>
            <a:chExt cx="9675411" cy="4837706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868823" y="3635102"/>
              <a:ext cx="9675411" cy="483770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solidFill>
          <a:srgbClr val="EBDE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64093" y="447876"/>
            <a:ext cx="16957529" cy="9389961"/>
            <a:chOff x="664093" y="447876"/>
            <a:chExt cx="16957529" cy="938996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4093" y="447876"/>
              <a:ext cx="16957529" cy="938996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938038" y="3635102"/>
            <a:ext cx="4421351" cy="4918357"/>
            <a:chOff x="11938038" y="3635102"/>
            <a:chExt cx="4421351" cy="49183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938038" y="3635102"/>
              <a:ext cx="4421351" cy="49183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800539" y="1964787"/>
            <a:ext cx="2587601" cy="454396"/>
            <a:chOff x="13800539" y="1964787"/>
            <a:chExt cx="2587601" cy="45439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800539" y="1964787"/>
              <a:ext cx="2587601" cy="45439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868823" y="1228599"/>
            <a:ext cx="14548068" cy="229606"/>
            <a:chOff x="1868823" y="1228599"/>
            <a:chExt cx="14548068" cy="22960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68823" y="1228599"/>
              <a:ext cx="14548068" cy="229606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767453" y="1521411"/>
            <a:ext cx="1745900" cy="43522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883199" y="2695367"/>
            <a:ext cx="14519317" cy="59444"/>
            <a:chOff x="1883199" y="2695367"/>
            <a:chExt cx="14519317" cy="5944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83199" y="2695367"/>
              <a:ext cx="14519317" cy="59444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220191" y="4789553"/>
            <a:ext cx="3669086" cy="1644875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2118297" y="3896398"/>
            <a:ext cx="3774882" cy="525915"/>
            <a:chOff x="12118297" y="3896398"/>
            <a:chExt cx="3774882" cy="52591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118297" y="3896398"/>
              <a:ext cx="3774882" cy="525915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091745" y="3894107"/>
            <a:ext cx="2788442" cy="540388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347808" y="1790256"/>
            <a:ext cx="1262047" cy="477906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778984" y="1419194"/>
            <a:ext cx="4283566" cy="1340827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372315" y="2176010"/>
            <a:ext cx="1338565" cy="314326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819239" y="1998144"/>
            <a:ext cx="2371567" cy="404676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868823" y="3635102"/>
            <a:ext cx="9799768" cy="4955008"/>
            <a:chOff x="1868823" y="3635102"/>
            <a:chExt cx="9799768" cy="4955008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868823" y="3635102"/>
              <a:ext cx="9799768" cy="495500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EBDE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64093" y="447876"/>
            <a:ext cx="16957529" cy="9389961"/>
            <a:chOff x="664093" y="447876"/>
            <a:chExt cx="16957529" cy="938996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4093" y="447876"/>
              <a:ext cx="16957529" cy="938996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800539" y="1964787"/>
            <a:ext cx="2587601" cy="454396"/>
            <a:chOff x="13800539" y="1964787"/>
            <a:chExt cx="2587601" cy="45439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800539" y="1964787"/>
              <a:ext cx="2587601" cy="45439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579398" y="1790256"/>
            <a:ext cx="1230425" cy="47790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78984" y="1419194"/>
            <a:ext cx="3080164" cy="131394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596087" y="2168191"/>
            <a:ext cx="962419" cy="40604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868823" y="1228599"/>
            <a:ext cx="14548068" cy="229606"/>
            <a:chOff x="1868823" y="1228599"/>
            <a:chExt cx="14548068" cy="22960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68823" y="1228599"/>
              <a:ext cx="14548068" cy="229606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819239" y="1998144"/>
            <a:ext cx="2371567" cy="404676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767453" y="1521411"/>
            <a:ext cx="1745900" cy="43522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883199" y="2695367"/>
            <a:ext cx="14519317" cy="59444"/>
            <a:chOff x="1883199" y="2695367"/>
            <a:chExt cx="14519317" cy="5944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883199" y="2695367"/>
              <a:ext cx="14519317" cy="5944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592273" y="4925847"/>
            <a:ext cx="927100" cy="671278"/>
            <a:chOff x="5592273" y="4925847"/>
            <a:chExt cx="927100" cy="671278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592273" y="4925847"/>
              <a:ext cx="927100" cy="67127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514828" y="3069182"/>
            <a:ext cx="4212040" cy="5820839"/>
            <a:chOff x="3514828" y="3069182"/>
            <a:chExt cx="4212040" cy="582083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514828" y="3069182"/>
              <a:ext cx="4212040" cy="5820839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875287" y="4149753"/>
            <a:ext cx="3466154" cy="4241475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3885155" y="3328025"/>
            <a:ext cx="3371520" cy="788401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0767817" y="3069182"/>
            <a:ext cx="4212040" cy="5820839"/>
            <a:chOff x="10767817" y="3069182"/>
            <a:chExt cx="4212040" cy="5820839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767817" y="3069182"/>
              <a:ext cx="4212040" cy="5820839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1128287" y="4149753"/>
            <a:ext cx="3521557" cy="4630037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1138144" y="3328025"/>
            <a:ext cx="2317707" cy="768873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solidFill>
          <a:srgbClr val="EBDE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64093" y="447876"/>
            <a:ext cx="16957529" cy="9389961"/>
            <a:chOff x="664093" y="447876"/>
            <a:chExt cx="16957529" cy="938996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4093" y="447876"/>
              <a:ext cx="16957529" cy="938996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938038" y="3635102"/>
            <a:ext cx="4421351" cy="4918357"/>
            <a:chOff x="11938038" y="3635102"/>
            <a:chExt cx="4421351" cy="49183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938038" y="3635102"/>
              <a:ext cx="4421351" cy="49183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800539" y="1964787"/>
            <a:ext cx="2587601" cy="454396"/>
            <a:chOff x="13800539" y="1964787"/>
            <a:chExt cx="2587601" cy="45439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800539" y="1964787"/>
              <a:ext cx="2587601" cy="45439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868823" y="1228599"/>
            <a:ext cx="14548068" cy="229606"/>
            <a:chOff x="1868823" y="1228599"/>
            <a:chExt cx="14548068" cy="22960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68823" y="1228599"/>
              <a:ext cx="14548068" cy="229606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767453" y="1521411"/>
            <a:ext cx="1745900" cy="43522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883199" y="2695367"/>
            <a:ext cx="14519317" cy="59444"/>
            <a:chOff x="1883199" y="2695367"/>
            <a:chExt cx="14519317" cy="5944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83199" y="2695367"/>
              <a:ext cx="14519317" cy="59444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220191" y="4789553"/>
            <a:ext cx="3726693" cy="1224999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2118297" y="3896398"/>
            <a:ext cx="3774882" cy="525915"/>
            <a:chOff x="12118297" y="3896398"/>
            <a:chExt cx="3774882" cy="52591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118297" y="3896398"/>
              <a:ext cx="3774882" cy="525915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091745" y="3894107"/>
            <a:ext cx="2918025" cy="540388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347808" y="1790256"/>
            <a:ext cx="1262047" cy="477906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778984" y="1419194"/>
            <a:ext cx="4283566" cy="1340827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372315" y="2176010"/>
            <a:ext cx="1338565" cy="314326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819239" y="1998144"/>
            <a:ext cx="2371567" cy="404676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868823" y="3621053"/>
            <a:ext cx="9779243" cy="4932406"/>
            <a:chOff x="1868823" y="3621053"/>
            <a:chExt cx="9779243" cy="4932406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868823" y="3621053"/>
              <a:ext cx="9779243" cy="493240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solidFill>
          <a:srgbClr val="EBDE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64093" y="447876"/>
            <a:ext cx="16957529" cy="9389961"/>
            <a:chOff x="664093" y="447876"/>
            <a:chExt cx="16957529" cy="938996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4093" y="447876"/>
              <a:ext cx="16957529" cy="938996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938038" y="3635102"/>
            <a:ext cx="4421351" cy="4918357"/>
            <a:chOff x="11938038" y="3635102"/>
            <a:chExt cx="4421351" cy="49183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938038" y="3635102"/>
              <a:ext cx="4421351" cy="49183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800539" y="1964787"/>
            <a:ext cx="2587601" cy="454396"/>
            <a:chOff x="13800539" y="1964787"/>
            <a:chExt cx="2587601" cy="45439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800539" y="1964787"/>
              <a:ext cx="2587601" cy="45439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868823" y="1228599"/>
            <a:ext cx="14548068" cy="229606"/>
            <a:chOff x="1868823" y="1228599"/>
            <a:chExt cx="14548068" cy="22960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68823" y="1228599"/>
              <a:ext cx="14548068" cy="229606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767453" y="1521411"/>
            <a:ext cx="1745900" cy="43522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883199" y="2695367"/>
            <a:ext cx="14519317" cy="59444"/>
            <a:chOff x="1883199" y="2695367"/>
            <a:chExt cx="14519317" cy="5944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83199" y="2695367"/>
              <a:ext cx="14519317" cy="59444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220191" y="4789553"/>
            <a:ext cx="3763165" cy="2041665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2118297" y="3896398"/>
            <a:ext cx="3774882" cy="525915"/>
            <a:chOff x="12118297" y="3896398"/>
            <a:chExt cx="3774882" cy="52591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118297" y="3896398"/>
              <a:ext cx="3774882" cy="525915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091745" y="3894107"/>
            <a:ext cx="2607808" cy="536756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347808" y="1790256"/>
            <a:ext cx="1262047" cy="477906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778984" y="1419194"/>
            <a:ext cx="4283566" cy="1340827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372315" y="2176010"/>
            <a:ext cx="1338565" cy="314326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819239" y="1998144"/>
            <a:ext cx="2371567" cy="404676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868823" y="3635102"/>
            <a:ext cx="9798723" cy="4917734"/>
            <a:chOff x="1868823" y="3635102"/>
            <a:chExt cx="9798723" cy="4917734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868823" y="3635102"/>
              <a:ext cx="9798723" cy="491773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solidFill>
          <a:srgbClr val="EBDE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64093" y="447876"/>
            <a:ext cx="16957529" cy="9389961"/>
            <a:chOff x="664093" y="447876"/>
            <a:chExt cx="16957529" cy="938996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4093" y="447876"/>
              <a:ext cx="16957529" cy="938996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938038" y="3635102"/>
            <a:ext cx="4421351" cy="4918357"/>
            <a:chOff x="11938038" y="3635102"/>
            <a:chExt cx="4421351" cy="49183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938038" y="3635102"/>
              <a:ext cx="4421351" cy="49183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800539" y="1964787"/>
            <a:ext cx="2587601" cy="454396"/>
            <a:chOff x="13800539" y="1964787"/>
            <a:chExt cx="2587601" cy="45439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800539" y="1964787"/>
              <a:ext cx="2587601" cy="45439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868823" y="1228599"/>
            <a:ext cx="14548068" cy="229606"/>
            <a:chOff x="1868823" y="1228599"/>
            <a:chExt cx="14548068" cy="22960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68823" y="1228599"/>
              <a:ext cx="14548068" cy="229606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767453" y="1521411"/>
            <a:ext cx="1745900" cy="43522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883199" y="2695367"/>
            <a:ext cx="14519317" cy="59444"/>
            <a:chOff x="1883199" y="2695367"/>
            <a:chExt cx="14519317" cy="5944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83199" y="2695367"/>
              <a:ext cx="14519317" cy="59444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220191" y="4789553"/>
            <a:ext cx="3712504" cy="1631161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2118297" y="3896398"/>
            <a:ext cx="3774882" cy="525915"/>
            <a:chOff x="12118297" y="3896398"/>
            <a:chExt cx="3774882" cy="52591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118297" y="3896398"/>
              <a:ext cx="3774882" cy="525915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091745" y="3894107"/>
            <a:ext cx="2438036" cy="535242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347808" y="1790256"/>
            <a:ext cx="1262047" cy="477906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778984" y="1419194"/>
            <a:ext cx="4283566" cy="1340827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372315" y="2176010"/>
            <a:ext cx="1338565" cy="314326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819239" y="1998144"/>
            <a:ext cx="2371567" cy="404676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883199" y="3635102"/>
            <a:ext cx="9797356" cy="4959911"/>
            <a:chOff x="1883199" y="3635102"/>
            <a:chExt cx="9797356" cy="4959911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883199" y="3635102"/>
              <a:ext cx="9797356" cy="495991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solidFill>
          <a:srgbClr val="EBDE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64093" y="447876"/>
            <a:ext cx="16957529" cy="9389961"/>
            <a:chOff x="664093" y="447876"/>
            <a:chExt cx="16957529" cy="938996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4093" y="447876"/>
              <a:ext cx="16957529" cy="938996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800539" y="1964787"/>
            <a:ext cx="2587601" cy="454396"/>
            <a:chOff x="13800539" y="1964787"/>
            <a:chExt cx="2587601" cy="45439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800539" y="1964787"/>
              <a:ext cx="2587601" cy="45439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438818" y="1790256"/>
            <a:ext cx="1266342" cy="47790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78984" y="1419193"/>
            <a:ext cx="5665003" cy="134082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463325" y="2176010"/>
            <a:ext cx="1139792" cy="31220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868823" y="1228599"/>
            <a:ext cx="14548068" cy="229606"/>
            <a:chOff x="1868823" y="1228599"/>
            <a:chExt cx="14548068" cy="22960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68823" y="1228599"/>
              <a:ext cx="14548068" cy="229606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819239" y="1998144"/>
            <a:ext cx="2371567" cy="404676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767453" y="1521411"/>
            <a:ext cx="1745900" cy="43522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883199" y="2695367"/>
            <a:ext cx="14519317" cy="59444"/>
            <a:chOff x="1883199" y="2695367"/>
            <a:chExt cx="14519317" cy="5944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883199" y="2695367"/>
              <a:ext cx="14519317" cy="59444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847875" y="2827161"/>
            <a:ext cx="7091186" cy="460050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643663" y="4347331"/>
            <a:ext cx="1653061" cy="459041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652523" y="4768860"/>
            <a:ext cx="3402583" cy="690674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051792" y="6722852"/>
            <a:ext cx="1653061" cy="459041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5060653" y="7144381"/>
            <a:ext cx="3402583" cy="69067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521374" y="4101601"/>
            <a:ext cx="15242966" cy="4377980"/>
            <a:chOff x="1521374" y="4101601"/>
            <a:chExt cx="15242966" cy="4377980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521374" y="4101601"/>
              <a:ext cx="15242966" cy="437798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solidFill>
          <a:srgbClr val="EBDE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64093" y="447876"/>
            <a:ext cx="16957529" cy="9389961"/>
            <a:chOff x="664093" y="447876"/>
            <a:chExt cx="16957529" cy="938996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4093" y="447876"/>
              <a:ext cx="16957529" cy="938996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800539" y="1964787"/>
            <a:ext cx="2587601" cy="454396"/>
            <a:chOff x="13800539" y="1964787"/>
            <a:chExt cx="2587601" cy="45439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800539" y="1964787"/>
              <a:ext cx="2587601" cy="45439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438818" y="1790256"/>
            <a:ext cx="1266342" cy="47790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78984" y="1419193"/>
            <a:ext cx="5665003" cy="134082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463325" y="2176010"/>
            <a:ext cx="771377" cy="31344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868823" y="1228599"/>
            <a:ext cx="14548068" cy="229606"/>
            <a:chOff x="1868823" y="1228599"/>
            <a:chExt cx="14548068" cy="22960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68823" y="1228599"/>
              <a:ext cx="14548068" cy="229606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819239" y="1998144"/>
            <a:ext cx="2371567" cy="404676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767453" y="1521411"/>
            <a:ext cx="1745900" cy="43522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883199" y="2695367"/>
            <a:ext cx="14519317" cy="59444"/>
            <a:chOff x="1883199" y="2695367"/>
            <a:chExt cx="14519317" cy="5944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883199" y="2695367"/>
              <a:ext cx="14519317" cy="59444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847874" y="2827161"/>
            <a:ext cx="8684844" cy="43084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711593" y="3831148"/>
            <a:ext cx="6311021" cy="2377535"/>
            <a:chOff x="2711593" y="3831148"/>
            <a:chExt cx="6311021" cy="237753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711593" y="3831148"/>
              <a:ext cx="6311021" cy="237753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263100" y="3831148"/>
            <a:ext cx="6311021" cy="2377535"/>
            <a:chOff x="9263100" y="3831148"/>
            <a:chExt cx="6311021" cy="237753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263100" y="3831148"/>
              <a:ext cx="6311021" cy="2377535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051796" y="4347329"/>
            <a:ext cx="642521" cy="483658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5060656" y="4768856"/>
            <a:ext cx="3655721" cy="688171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1643672" y="4347329"/>
            <a:ext cx="632085" cy="480983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1652532" y="4692665"/>
            <a:ext cx="3761470" cy="1006331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3386842" y="4401776"/>
            <a:ext cx="1101376" cy="1162900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9947771" y="4401776"/>
            <a:ext cx="1191205" cy="1162900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2711593" y="6206670"/>
            <a:ext cx="12885891" cy="2377535"/>
            <a:chOff x="2711593" y="6206670"/>
            <a:chExt cx="12885891" cy="2377535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711593" y="6206670"/>
              <a:ext cx="12885891" cy="2377535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5051796" y="6722853"/>
            <a:ext cx="631550" cy="480983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5060656" y="7144380"/>
            <a:ext cx="5074870" cy="690674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3386842" y="6777298"/>
            <a:ext cx="1191901" cy="11629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solidFill>
          <a:srgbClr val="EBDE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64093" y="447876"/>
            <a:ext cx="16957529" cy="9389961"/>
            <a:chOff x="664093" y="447876"/>
            <a:chExt cx="16957529" cy="938996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4093" y="447876"/>
              <a:ext cx="16957529" cy="938996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800539" y="1964787"/>
            <a:ext cx="2587601" cy="454396"/>
            <a:chOff x="13800539" y="1964787"/>
            <a:chExt cx="2587601" cy="45439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800539" y="1964787"/>
              <a:ext cx="2587601" cy="45439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868823" y="1228599"/>
            <a:ext cx="14548068" cy="229606"/>
            <a:chOff x="1868823" y="1228599"/>
            <a:chExt cx="14548068" cy="22960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68823" y="1228599"/>
              <a:ext cx="14548068" cy="229606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767453" y="1521411"/>
            <a:ext cx="1745900" cy="43522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883199" y="2695367"/>
            <a:ext cx="14519317" cy="59444"/>
            <a:chOff x="1883199" y="2695367"/>
            <a:chExt cx="14519317" cy="5944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83199" y="2695367"/>
              <a:ext cx="14519317" cy="5944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116864" y="4275651"/>
            <a:ext cx="2223181" cy="2223181"/>
            <a:chOff x="2116864" y="4275651"/>
            <a:chExt cx="2223181" cy="222318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116864" y="4275651"/>
              <a:ext cx="2223181" cy="222318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869894" y="4275651"/>
            <a:ext cx="2223181" cy="2223181"/>
            <a:chOff x="4869894" y="4275651"/>
            <a:chExt cx="2223181" cy="222318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869894" y="4275651"/>
              <a:ext cx="2223181" cy="222318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622924" y="4275651"/>
            <a:ext cx="2223181" cy="2223181"/>
            <a:chOff x="7622924" y="4275651"/>
            <a:chExt cx="2223181" cy="222318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622924" y="4275651"/>
              <a:ext cx="2223181" cy="2223181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359537" y="6876861"/>
            <a:ext cx="1695700" cy="379330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683795" y="7204338"/>
            <a:ext cx="2560018" cy="574216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112565" y="6876861"/>
            <a:ext cx="1336340" cy="372934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436824" y="7204338"/>
            <a:ext cx="2352070" cy="309303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865594" y="6876861"/>
            <a:ext cx="1226544" cy="369633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189852" y="7204338"/>
            <a:ext cx="2548603" cy="309303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2566728" y="4870371"/>
            <a:ext cx="1290467" cy="1053560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5319758" y="4870367"/>
            <a:ext cx="1290467" cy="1053560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8072786" y="4870367"/>
            <a:ext cx="1290467" cy="1053560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0655886" y="4784676"/>
            <a:ext cx="4638952" cy="1224999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7438818" y="1790256"/>
            <a:ext cx="1266342" cy="477909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778984" y="1419193"/>
            <a:ext cx="5665003" cy="1340829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7463325" y="2176010"/>
            <a:ext cx="787635" cy="313444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3819239" y="1998144"/>
            <a:ext cx="2371567" cy="404676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solidFill>
          <a:srgbClr val="003A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64093" y="447876"/>
            <a:ext cx="16957529" cy="9389961"/>
            <a:chOff x="664093" y="447876"/>
            <a:chExt cx="16957529" cy="938996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4093" y="447876"/>
              <a:ext cx="16957529" cy="938996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800539" y="1964787"/>
            <a:ext cx="2587601" cy="454396"/>
            <a:chOff x="13800539" y="1964787"/>
            <a:chExt cx="2587601" cy="45439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800539" y="1964787"/>
              <a:ext cx="2587601" cy="45439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78984" y="1419193"/>
            <a:ext cx="1801880" cy="133687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868823" y="1228599"/>
            <a:ext cx="14548068" cy="229606"/>
            <a:chOff x="1868823" y="1228599"/>
            <a:chExt cx="14548068" cy="22960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68823" y="1228599"/>
              <a:ext cx="14548068" cy="229606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819239" y="1998144"/>
            <a:ext cx="2371567" cy="404676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767453" y="1521411"/>
            <a:ext cx="1745900" cy="43522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883199" y="2695367"/>
            <a:ext cx="14519317" cy="59444"/>
            <a:chOff x="1883199" y="2695367"/>
            <a:chExt cx="14519317" cy="5944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883199" y="2695367"/>
              <a:ext cx="14519317" cy="59444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852169" y="3880950"/>
            <a:ext cx="13067772" cy="557019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4811352" y="7200106"/>
            <a:ext cx="1643954" cy="284953"/>
            <a:chOff x="4811352" y="7200106"/>
            <a:chExt cx="1643954" cy="284953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4814166" y="7297572"/>
              <a:ext cx="1638326" cy="187487"/>
              <a:chOff x="4814166" y="7297572"/>
              <a:chExt cx="1638326" cy="187487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4814166" y="7297572"/>
                <a:ext cx="1638326" cy="187487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4814166" y="7237912"/>
              <a:ext cx="1638326" cy="131585"/>
              <a:chOff x="4814166" y="7237912"/>
              <a:chExt cx="1638326" cy="131585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4814166" y="7237912"/>
                <a:ext cx="1638326" cy="131585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4811352" y="7200106"/>
              <a:ext cx="1643954" cy="59647"/>
              <a:chOff x="4811352" y="7200106"/>
              <a:chExt cx="1643954" cy="59647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811352" y="7200106"/>
                <a:ext cx="1643954" cy="59647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6582803" y="7190129"/>
            <a:ext cx="1643954" cy="284953"/>
            <a:chOff x="6582803" y="7190129"/>
            <a:chExt cx="1643954" cy="284953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6585618" y="7287595"/>
              <a:ext cx="1638326" cy="187487"/>
              <a:chOff x="6585618" y="7287595"/>
              <a:chExt cx="1638326" cy="187487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6585618" y="7287595"/>
                <a:ext cx="1638326" cy="187487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6585618" y="7227935"/>
              <a:ext cx="1638326" cy="131585"/>
              <a:chOff x="6585618" y="7227935"/>
              <a:chExt cx="1638326" cy="131585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6585618" y="7227935"/>
                <a:ext cx="1638326" cy="13158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6582803" y="7190129"/>
              <a:ext cx="1643954" cy="59647"/>
              <a:chOff x="6582803" y="7190129"/>
              <a:chExt cx="1643954" cy="59647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582803" y="7190129"/>
                <a:ext cx="1643954" cy="59647"/>
              </a:xfrm>
              <a:prstGeom prst="rect">
                <a:avLst/>
              </a:prstGeom>
            </p:spPr>
          </p:pic>
        </p:grpSp>
      </p:grpSp>
      <p:grpSp>
        <p:nvGrpSpPr>
          <p:cNvPr id="1013" name="그룹 1013"/>
          <p:cNvGrpSpPr/>
          <p:nvPr/>
        </p:nvGrpSpPr>
        <p:grpSpPr>
          <a:xfrm>
            <a:off x="8344731" y="7190129"/>
            <a:ext cx="1643954" cy="284953"/>
            <a:chOff x="8344731" y="7190129"/>
            <a:chExt cx="1643954" cy="284953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8347545" y="7287595"/>
              <a:ext cx="1638326" cy="187487"/>
              <a:chOff x="8347545" y="7287595"/>
              <a:chExt cx="1638326" cy="187487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8347545" y="7287595"/>
                <a:ext cx="1638326" cy="187487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8347545" y="7227935"/>
              <a:ext cx="1638326" cy="131585"/>
              <a:chOff x="8347545" y="7227935"/>
              <a:chExt cx="1638326" cy="131585"/>
            </a:xfrm>
          </p:grpSpPr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347545" y="7227935"/>
                <a:ext cx="1638326" cy="131585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8344731" y="7190129"/>
              <a:ext cx="1643954" cy="59647"/>
              <a:chOff x="8344731" y="7190129"/>
              <a:chExt cx="1643954" cy="59647"/>
            </a:xfrm>
          </p:grpSpPr>
          <p:pic>
            <p:nvPicPr>
              <p:cNvPr id="48" name="Object 47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8344731" y="7190129"/>
                <a:ext cx="1643954" cy="59647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10068772" y="7200106"/>
            <a:ext cx="1643954" cy="284953"/>
            <a:chOff x="10068772" y="7200106"/>
            <a:chExt cx="1643954" cy="284953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10071586" y="7297572"/>
              <a:ext cx="1638326" cy="187487"/>
              <a:chOff x="10071586" y="7297572"/>
              <a:chExt cx="1638326" cy="187487"/>
            </a:xfrm>
          </p:grpSpPr>
          <p:pic>
            <p:nvPicPr>
              <p:cNvPr id="53" name="Object 52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0071586" y="7297572"/>
                <a:ext cx="1638326" cy="187487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0071586" y="7237912"/>
              <a:ext cx="1638326" cy="131585"/>
              <a:chOff x="10071586" y="7237912"/>
              <a:chExt cx="1638326" cy="131585"/>
            </a:xfrm>
          </p:grpSpPr>
          <p:pic>
            <p:nvPicPr>
              <p:cNvPr id="56" name="Object 55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071586" y="7237912"/>
                <a:ext cx="1638326" cy="131585"/>
              </a:xfrm>
              <a:prstGeom prst="rect">
                <a:avLst/>
              </a:prstGeom>
            </p:spPr>
          </p:pic>
        </p:grpSp>
        <p:grpSp>
          <p:nvGrpSpPr>
            <p:cNvPr id="1020" name="그룹 1020"/>
            <p:cNvGrpSpPr/>
            <p:nvPr/>
          </p:nvGrpSpPr>
          <p:grpSpPr>
            <a:xfrm>
              <a:off x="10068772" y="7200106"/>
              <a:ext cx="1643954" cy="59647"/>
              <a:chOff x="10068772" y="7200106"/>
              <a:chExt cx="1643954" cy="59647"/>
            </a:xfrm>
          </p:grpSpPr>
          <p:pic>
            <p:nvPicPr>
              <p:cNvPr id="59" name="Object 58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068772" y="7200106"/>
                <a:ext cx="1643954" cy="59647"/>
              </a:xfrm>
              <a:prstGeom prst="rect">
                <a:avLst/>
              </a:prstGeom>
            </p:spPr>
          </p:pic>
        </p:grpSp>
      </p:grpSp>
      <p:grpSp>
        <p:nvGrpSpPr>
          <p:cNvPr id="1021" name="그룹 1021"/>
          <p:cNvGrpSpPr/>
          <p:nvPr/>
        </p:nvGrpSpPr>
        <p:grpSpPr>
          <a:xfrm>
            <a:off x="11744694" y="7190129"/>
            <a:ext cx="1643954" cy="284953"/>
            <a:chOff x="11744694" y="7190129"/>
            <a:chExt cx="1643954" cy="284953"/>
          </a:xfrm>
        </p:grpSpPr>
        <p:grpSp>
          <p:nvGrpSpPr>
            <p:cNvPr id="1022" name="그룹 1022"/>
            <p:cNvGrpSpPr/>
            <p:nvPr/>
          </p:nvGrpSpPr>
          <p:grpSpPr>
            <a:xfrm>
              <a:off x="11747508" y="7287595"/>
              <a:ext cx="1638326" cy="187487"/>
              <a:chOff x="11747508" y="7287595"/>
              <a:chExt cx="1638326" cy="187487"/>
            </a:xfrm>
          </p:grpSpPr>
          <p:pic>
            <p:nvPicPr>
              <p:cNvPr id="64" name="Object 63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1747508" y="7287595"/>
                <a:ext cx="1638326" cy="187487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11747508" y="7227935"/>
              <a:ext cx="1638326" cy="131585"/>
              <a:chOff x="11747508" y="7227935"/>
              <a:chExt cx="1638326" cy="131585"/>
            </a:xfrm>
          </p:grpSpPr>
          <p:pic>
            <p:nvPicPr>
              <p:cNvPr id="67" name="Object 66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1747508" y="7227935"/>
                <a:ext cx="1638326" cy="131585"/>
              </a:xfrm>
              <a:prstGeom prst="rect">
                <a:avLst/>
              </a:prstGeom>
            </p:spPr>
          </p:pic>
        </p:grpSp>
        <p:grpSp>
          <p:nvGrpSpPr>
            <p:cNvPr id="1024" name="그룹 1024"/>
            <p:cNvGrpSpPr/>
            <p:nvPr/>
          </p:nvGrpSpPr>
          <p:grpSpPr>
            <a:xfrm>
              <a:off x="11744694" y="7190129"/>
              <a:ext cx="1643954" cy="59647"/>
              <a:chOff x="11744694" y="7190129"/>
              <a:chExt cx="1643954" cy="59647"/>
            </a:xfrm>
          </p:grpSpPr>
          <p:pic>
            <p:nvPicPr>
              <p:cNvPr id="70" name="Object 69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1744694" y="7190129"/>
                <a:ext cx="1643954" cy="59647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solidFill>
          <a:srgbClr val="EBDE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64093" y="447876"/>
            <a:ext cx="16957529" cy="9389961"/>
            <a:chOff x="664093" y="447876"/>
            <a:chExt cx="16957529" cy="938996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4093" y="447876"/>
              <a:ext cx="16957529" cy="938996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800539" y="1964787"/>
            <a:ext cx="2587601" cy="454396"/>
            <a:chOff x="13800539" y="1964787"/>
            <a:chExt cx="2587601" cy="45439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800539" y="1964787"/>
              <a:ext cx="2587601" cy="45439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918122" y="1790256"/>
            <a:ext cx="1261250" cy="47790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78984" y="1419193"/>
            <a:ext cx="1796346" cy="133687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942629" y="2176010"/>
            <a:ext cx="767098" cy="31220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868823" y="1228599"/>
            <a:ext cx="14548068" cy="229606"/>
            <a:chOff x="1868823" y="1228599"/>
            <a:chExt cx="14548068" cy="22960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68823" y="1228599"/>
              <a:ext cx="14548068" cy="229606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819239" y="1998144"/>
            <a:ext cx="2371567" cy="404676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767453" y="1521411"/>
            <a:ext cx="1745900" cy="43522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883199" y="2695367"/>
            <a:ext cx="14519317" cy="59444"/>
            <a:chOff x="1883199" y="2695367"/>
            <a:chExt cx="14519317" cy="5944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883199" y="2695367"/>
              <a:ext cx="14519317" cy="5944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169116" y="3069182"/>
            <a:ext cx="4212040" cy="5513028"/>
            <a:chOff x="2169116" y="3069182"/>
            <a:chExt cx="4212040" cy="5513028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169116" y="3069182"/>
              <a:ext cx="4212040" cy="5513028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529553" y="4330706"/>
            <a:ext cx="3572981" cy="3472986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493811" y="3519878"/>
            <a:ext cx="1980275" cy="76796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6970595" y="3069182"/>
            <a:ext cx="9146003" cy="5513028"/>
            <a:chOff x="6970595" y="3069182"/>
            <a:chExt cx="9146003" cy="5513028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970595" y="3069182"/>
              <a:ext cx="9146003" cy="551302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solidFill>
          <a:srgbClr val="EBDE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64093" y="447876"/>
            <a:ext cx="16957529" cy="9389961"/>
            <a:chOff x="664093" y="447876"/>
            <a:chExt cx="16957529" cy="938996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4093" y="447876"/>
              <a:ext cx="16957529" cy="938996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160428" y="3854486"/>
            <a:ext cx="9392467" cy="285067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504043" y="3451048"/>
            <a:ext cx="3277628" cy="624610"/>
            <a:chOff x="7504043" y="3451048"/>
            <a:chExt cx="3277628" cy="62461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04043" y="3451048"/>
              <a:ext cx="3277628" cy="62461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655349" y="3476582"/>
            <a:ext cx="2703420" cy="57853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649687" y="6565715"/>
            <a:ext cx="7015274" cy="454396"/>
            <a:chOff x="5649687" y="6565715"/>
            <a:chExt cx="7015274" cy="45439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649687" y="6565715"/>
              <a:ext cx="7015274" cy="454396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859544" y="6597477"/>
            <a:ext cx="3682530" cy="40536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473950" y="5676240"/>
            <a:ext cx="7337815" cy="284953"/>
            <a:chOff x="5473950" y="5676240"/>
            <a:chExt cx="7337815" cy="28495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5503928" y="5773706"/>
              <a:ext cx="7277858" cy="187487"/>
              <a:chOff x="5503928" y="5773706"/>
              <a:chExt cx="7277858" cy="187487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5503928" y="5773706"/>
                <a:ext cx="7277858" cy="187487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5489643" y="5714045"/>
              <a:ext cx="7306429" cy="131585"/>
              <a:chOff x="5489643" y="5714045"/>
              <a:chExt cx="7306429" cy="131585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5489643" y="5714045"/>
                <a:ext cx="7306429" cy="131585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5473950" y="5676240"/>
              <a:ext cx="7337815" cy="59647"/>
              <a:chOff x="5473950" y="5676240"/>
              <a:chExt cx="7337815" cy="59647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5473950" y="5676240"/>
                <a:ext cx="7337815" cy="59647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EBDE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64093" y="447876"/>
            <a:ext cx="16957529" cy="9389961"/>
            <a:chOff x="664093" y="447876"/>
            <a:chExt cx="16957529" cy="938996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4093" y="447876"/>
              <a:ext cx="16957529" cy="938996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800539" y="1964787"/>
            <a:ext cx="2587601" cy="454396"/>
            <a:chOff x="13800539" y="1964787"/>
            <a:chExt cx="2587601" cy="45439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800539" y="1964787"/>
              <a:ext cx="2587601" cy="45439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579398" y="1790256"/>
            <a:ext cx="1230425" cy="47790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78984" y="1419194"/>
            <a:ext cx="3080164" cy="131394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596087" y="2168191"/>
            <a:ext cx="962419" cy="40604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868823" y="1228599"/>
            <a:ext cx="14548068" cy="229606"/>
            <a:chOff x="1868823" y="1228599"/>
            <a:chExt cx="14548068" cy="22960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68823" y="1228599"/>
              <a:ext cx="14548068" cy="229606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819239" y="1998144"/>
            <a:ext cx="2371567" cy="404676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767453" y="1521411"/>
            <a:ext cx="1745900" cy="43522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883199" y="2695367"/>
            <a:ext cx="14519317" cy="59444"/>
            <a:chOff x="1883199" y="2695367"/>
            <a:chExt cx="14519317" cy="5944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883199" y="2695367"/>
              <a:ext cx="14519317" cy="5944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592273" y="4925847"/>
            <a:ext cx="927100" cy="671278"/>
            <a:chOff x="5592273" y="4925847"/>
            <a:chExt cx="927100" cy="671278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592273" y="4925847"/>
              <a:ext cx="927100" cy="67127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126631" y="3069182"/>
            <a:ext cx="4212040" cy="5820839"/>
            <a:chOff x="10126631" y="3069182"/>
            <a:chExt cx="4212040" cy="582083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126631" y="3069182"/>
              <a:ext cx="4212040" cy="5820839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487048" y="4483087"/>
            <a:ext cx="3550404" cy="4240396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451349" y="3672259"/>
            <a:ext cx="1843319" cy="768873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3177869" y="3069182"/>
            <a:ext cx="4212040" cy="5820839"/>
            <a:chOff x="3177869" y="3069182"/>
            <a:chExt cx="4212040" cy="5820839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177869" y="3069182"/>
              <a:ext cx="4212040" cy="5820839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3538334" y="4483087"/>
            <a:ext cx="3559580" cy="4246440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3502588" y="3672259"/>
            <a:ext cx="1801083" cy="76796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EBDE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64093" y="447876"/>
            <a:ext cx="16957529" cy="9389961"/>
            <a:chOff x="664093" y="447876"/>
            <a:chExt cx="16957529" cy="938996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4093" y="447876"/>
              <a:ext cx="16957529" cy="938996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800539" y="1964787"/>
            <a:ext cx="2587601" cy="454396"/>
            <a:chOff x="13800539" y="1964787"/>
            <a:chExt cx="2587601" cy="45439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800539" y="1964787"/>
              <a:ext cx="2587601" cy="45439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579395" y="1790255"/>
            <a:ext cx="1261515" cy="47790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78984" y="1419193"/>
            <a:ext cx="1869870" cy="133687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596087" y="2168191"/>
            <a:ext cx="941579" cy="40604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868823" y="1228599"/>
            <a:ext cx="14548068" cy="229606"/>
            <a:chOff x="1868823" y="1228599"/>
            <a:chExt cx="14548068" cy="22960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68823" y="1228599"/>
              <a:ext cx="14548068" cy="229606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819239" y="1998144"/>
            <a:ext cx="2371567" cy="404676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767453" y="1521411"/>
            <a:ext cx="1745900" cy="43522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351301" y="5549506"/>
            <a:ext cx="15574654" cy="865801"/>
            <a:chOff x="1351301" y="5549506"/>
            <a:chExt cx="15574654" cy="86580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51301" y="5549506"/>
              <a:ext cx="15574654" cy="86580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883199" y="2695367"/>
            <a:ext cx="14519317" cy="59444"/>
            <a:chOff x="1883199" y="2695367"/>
            <a:chExt cx="14519317" cy="5944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883199" y="2695367"/>
              <a:ext cx="14519317" cy="5944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403668" y="6530884"/>
            <a:ext cx="283132" cy="283132"/>
            <a:chOff x="4403668" y="6530884"/>
            <a:chExt cx="283132" cy="283132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403668" y="6530884"/>
              <a:ext cx="283132" cy="28313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487005" y="6521360"/>
            <a:ext cx="283132" cy="283132"/>
            <a:chOff x="7487005" y="6521360"/>
            <a:chExt cx="283132" cy="283132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487005" y="6521360"/>
              <a:ext cx="283132" cy="28313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664184" y="6511836"/>
            <a:ext cx="283132" cy="283132"/>
            <a:chOff x="10664184" y="6511836"/>
            <a:chExt cx="283132" cy="283132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664184" y="6511836"/>
              <a:ext cx="283132" cy="28313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789112" y="4746354"/>
            <a:ext cx="1512243" cy="1512243"/>
            <a:chOff x="3789112" y="4746354"/>
            <a:chExt cx="1512243" cy="1512243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789112" y="4746354"/>
              <a:ext cx="1512243" cy="151224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872450" y="4736831"/>
            <a:ext cx="1512243" cy="1512243"/>
            <a:chOff x="6872450" y="4736831"/>
            <a:chExt cx="1512243" cy="1512243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872450" y="4736831"/>
              <a:ext cx="1512243" cy="151224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0049629" y="4727307"/>
            <a:ext cx="1512243" cy="1512243"/>
            <a:chOff x="10049629" y="4727307"/>
            <a:chExt cx="1512243" cy="1512243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0049629" y="4727307"/>
              <a:ext cx="1512243" cy="1512243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3305273" y="7048016"/>
            <a:ext cx="1788200" cy="454611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3228505" y="7476857"/>
            <a:ext cx="1837572" cy="311436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6388616" y="7038492"/>
            <a:ext cx="1702056" cy="434993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6311848" y="7467334"/>
            <a:ext cx="2386904" cy="353034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9613416" y="7028968"/>
            <a:ext cx="1560619" cy="449581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9489019" y="7457810"/>
            <a:ext cx="2039375" cy="353034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7374819" y="5124513"/>
            <a:ext cx="526552" cy="769216"/>
            <a:chOff x="7374819" y="5124513"/>
            <a:chExt cx="526552" cy="769216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7374819" y="5124513"/>
              <a:ext cx="526552" cy="769216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4116083" y="5202037"/>
            <a:ext cx="927100" cy="671278"/>
            <a:chOff x="4116083" y="5202037"/>
            <a:chExt cx="927100" cy="671278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4116083" y="5202037"/>
              <a:ext cx="927100" cy="671278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3789862" y="6509932"/>
            <a:ext cx="283132" cy="283132"/>
            <a:chOff x="13789862" y="6509932"/>
            <a:chExt cx="283132" cy="283132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3789862" y="6509932"/>
              <a:ext cx="283132" cy="283132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3175307" y="4725402"/>
            <a:ext cx="1512243" cy="1512243"/>
            <a:chOff x="13175307" y="4725402"/>
            <a:chExt cx="1512243" cy="1512243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3175307" y="4725402"/>
              <a:ext cx="1512243" cy="1512243"/>
            </a:xfrm>
            <a:prstGeom prst="rect">
              <a:avLst/>
            </a:prstGeom>
          </p:spPr>
        </p:pic>
      </p:grpSp>
      <p:pic>
        <p:nvPicPr>
          <p:cNvPr id="58" name="Object 57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2691511" y="7027063"/>
            <a:ext cx="1560619" cy="450587"/>
          </a:xfrm>
          <a:prstGeom prst="rect">
            <a:avLst/>
          </a:prstGeom>
        </p:spPr>
      </p:pic>
      <p:pic>
        <p:nvPicPr>
          <p:cNvPr id="59" name="Object 58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12614657" y="7455905"/>
            <a:ext cx="1821769" cy="1187253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13677677" y="5113084"/>
            <a:ext cx="526552" cy="769216"/>
            <a:chOff x="13677677" y="5113084"/>
            <a:chExt cx="526552" cy="769216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3677677" y="5113084"/>
              <a:ext cx="526552" cy="769216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0359957" y="5180952"/>
            <a:ext cx="927100" cy="671278"/>
            <a:chOff x="10359957" y="5180952"/>
            <a:chExt cx="927100" cy="671278"/>
          </a:xfrm>
        </p:grpSpPr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0359957" y="5180952"/>
              <a:ext cx="927100" cy="671278"/>
            </a:xfrm>
            <a:prstGeom prst="rect">
              <a:avLst/>
            </a:prstGeom>
          </p:spPr>
        </p:pic>
      </p:grpSp>
      <p:pic>
        <p:nvPicPr>
          <p:cNvPr id="66" name="Object 65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1847875" y="2827161"/>
            <a:ext cx="3063963" cy="46381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EBDE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64093" y="447876"/>
            <a:ext cx="16957529" cy="9389961"/>
            <a:chOff x="664093" y="447876"/>
            <a:chExt cx="16957529" cy="938996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4093" y="447876"/>
              <a:ext cx="16957529" cy="938996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800539" y="1964787"/>
            <a:ext cx="2587601" cy="454396"/>
            <a:chOff x="13800539" y="1964787"/>
            <a:chExt cx="2587601" cy="45439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800539" y="1964787"/>
              <a:ext cx="2587601" cy="45439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868823" y="1228599"/>
            <a:ext cx="14548068" cy="229606"/>
            <a:chOff x="1868823" y="1228599"/>
            <a:chExt cx="14548068" cy="22960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68823" y="1228599"/>
              <a:ext cx="14548068" cy="22960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883199" y="2695367"/>
            <a:ext cx="14519317" cy="59444"/>
            <a:chOff x="1883199" y="2695367"/>
            <a:chExt cx="14519317" cy="5944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83199" y="2695367"/>
              <a:ext cx="14519317" cy="59444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847875" y="2827161"/>
            <a:ext cx="781151" cy="42307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711593" y="3831148"/>
            <a:ext cx="6311021" cy="2377535"/>
            <a:chOff x="2711593" y="3831148"/>
            <a:chExt cx="6311021" cy="237753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711593" y="3831148"/>
              <a:ext cx="6311021" cy="237753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263100" y="3831148"/>
            <a:ext cx="6311021" cy="2377535"/>
            <a:chOff x="9263100" y="3831148"/>
            <a:chExt cx="6311021" cy="237753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263100" y="3831148"/>
              <a:ext cx="6311021" cy="2377535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051796" y="4347329"/>
            <a:ext cx="2075358" cy="491953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060656" y="4768856"/>
            <a:ext cx="1520953" cy="689631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643672" y="4233043"/>
            <a:ext cx="1432098" cy="482320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652115" y="4654570"/>
            <a:ext cx="1815230" cy="1014672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386842" y="4401776"/>
            <a:ext cx="1101376" cy="1162900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947771" y="4401776"/>
            <a:ext cx="1191205" cy="1162900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2711593" y="6206670"/>
            <a:ext cx="6311021" cy="2377535"/>
            <a:chOff x="2711593" y="6206670"/>
            <a:chExt cx="6311021" cy="2377535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711593" y="6206670"/>
              <a:ext cx="6311021" cy="2377535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5051796" y="6560948"/>
            <a:ext cx="1105811" cy="480983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5060239" y="6982475"/>
            <a:ext cx="1952225" cy="1014672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3386842" y="6777298"/>
            <a:ext cx="1191901" cy="1162900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9263100" y="6206670"/>
            <a:ext cx="6311021" cy="2377535"/>
            <a:chOff x="9263100" y="6206670"/>
            <a:chExt cx="6311021" cy="2377535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263100" y="6206670"/>
              <a:ext cx="6311021" cy="2377535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1643672" y="6722853"/>
            <a:ext cx="1132034" cy="483658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1652532" y="7144380"/>
            <a:ext cx="1107999" cy="690674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9947771" y="6777298"/>
            <a:ext cx="1204435" cy="1162900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4903742" y="1790256"/>
            <a:ext cx="1261511" cy="477907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778984" y="1419194"/>
            <a:ext cx="1869868" cy="1336875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4928248" y="2176010"/>
            <a:ext cx="777367" cy="314326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4767453" y="1521411"/>
            <a:ext cx="1745900" cy="435227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3819239" y="1998144"/>
            <a:ext cx="2371567" cy="40467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EBDE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64093" y="552638"/>
            <a:ext cx="16957529" cy="9389961"/>
            <a:chOff x="664093" y="552638"/>
            <a:chExt cx="16957529" cy="938996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4093" y="552638"/>
              <a:ext cx="16957529" cy="938996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800539" y="1964787"/>
            <a:ext cx="2587601" cy="454396"/>
            <a:chOff x="13800539" y="1964787"/>
            <a:chExt cx="2587601" cy="45439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800539" y="1964787"/>
              <a:ext cx="2587601" cy="45439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868823" y="1228599"/>
            <a:ext cx="14548068" cy="229606"/>
            <a:chOff x="1868823" y="1228599"/>
            <a:chExt cx="14548068" cy="22960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68823" y="1228599"/>
              <a:ext cx="14548068" cy="22960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883199" y="2695367"/>
            <a:ext cx="14519317" cy="59444"/>
            <a:chOff x="1883199" y="2695367"/>
            <a:chExt cx="14519317" cy="5944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83199" y="2695367"/>
              <a:ext cx="14519317" cy="59444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847875" y="2827161"/>
            <a:ext cx="781151" cy="41930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711593" y="3831148"/>
            <a:ext cx="6311021" cy="2377535"/>
            <a:chOff x="2711593" y="3831148"/>
            <a:chExt cx="6311021" cy="237753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711593" y="3831148"/>
              <a:ext cx="6311021" cy="237753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263100" y="3831148"/>
            <a:ext cx="6311021" cy="2377535"/>
            <a:chOff x="9263100" y="3831148"/>
            <a:chExt cx="6311021" cy="237753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263100" y="3831148"/>
              <a:ext cx="6311021" cy="2377535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051796" y="4347329"/>
            <a:ext cx="2075358" cy="491953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060239" y="4768856"/>
            <a:ext cx="1551813" cy="695469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643672" y="4337805"/>
            <a:ext cx="1432098" cy="482320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652115" y="4759332"/>
            <a:ext cx="1414192" cy="688171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386842" y="4401776"/>
            <a:ext cx="1101376" cy="1162900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947771" y="4401776"/>
            <a:ext cx="1191205" cy="1162900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2711593" y="6206670"/>
            <a:ext cx="6311021" cy="2377535"/>
            <a:chOff x="2711593" y="6206670"/>
            <a:chExt cx="6311021" cy="2377535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711593" y="6206670"/>
              <a:ext cx="6311021" cy="2377535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5051796" y="6560948"/>
            <a:ext cx="1105811" cy="480983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5060239" y="6982475"/>
            <a:ext cx="1790417" cy="1014672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3386842" y="6777298"/>
            <a:ext cx="1191901" cy="1162900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9263100" y="6206670"/>
            <a:ext cx="6311021" cy="2377535"/>
            <a:chOff x="9263100" y="6206670"/>
            <a:chExt cx="6311021" cy="2377535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263100" y="6206670"/>
              <a:ext cx="6311021" cy="2377535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1643672" y="6722853"/>
            <a:ext cx="1132034" cy="483658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1652115" y="7144380"/>
            <a:ext cx="1363701" cy="695469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9947771" y="6777298"/>
            <a:ext cx="1204435" cy="1162900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4903742" y="1790256"/>
            <a:ext cx="1261511" cy="477907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778984" y="1419194"/>
            <a:ext cx="1869868" cy="1336875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4928248" y="2176010"/>
            <a:ext cx="777367" cy="314326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4767453" y="1521411"/>
            <a:ext cx="1745900" cy="435227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3819239" y="1998144"/>
            <a:ext cx="2371567" cy="40467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EBDE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64093" y="447876"/>
            <a:ext cx="16957529" cy="9389961"/>
            <a:chOff x="664093" y="447876"/>
            <a:chExt cx="16957529" cy="938996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4093" y="447876"/>
              <a:ext cx="16957529" cy="938996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800539" y="1964787"/>
            <a:ext cx="2587601" cy="454396"/>
            <a:chOff x="13800539" y="1964787"/>
            <a:chExt cx="2587601" cy="45439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800539" y="1964787"/>
              <a:ext cx="2587601" cy="45439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868823" y="1228599"/>
            <a:ext cx="14548068" cy="229606"/>
            <a:chOff x="1868823" y="1228599"/>
            <a:chExt cx="14548068" cy="22960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68823" y="1228599"/>
              <a:ext cx="14548068" cy="229606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767453" y="1521411"/>
            <a:ext cx="1745900" cy="43522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883199" y="2695367"/>
            <a:ext cx="14519317" cy="59444"/>
            <a:chOff x="1883199" y="2695367"/>
            <a:chExt cx="14519317" cy="5944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83199" y="2695367"/>
              <a:ext cx="14519317" cy="5944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340762" y="4674820"/>
            <a:ext cx="3256557" cy="2982121"/>
            <a:chOff x="3340762" y="4674820"/>
            <a:chExt cx="3256557" cy="298212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340762" y="4674820"/>
              <a:ext cx="3256557" cy="298212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850416" y="5568744"/>
            <a:ext cx="1383339" cy="1194273"/>
            <a:chOff x="6850416" y="5568744"/>
            <a:chExt cx="1383339" cy="119427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850416" y="5568744"/>
              <a:ext cx="1383339" cy="119427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905649" y="7521835"/>
            <a:ext cx="1383339" cy="1194273"/>
            <a:chOff x="5905649" y="7521835"/>
            <a:chExt cx="1383339" cy="1194273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2280000">
              <a:off x="5905649" y="7521835"/>
              <a:ext cx="1383339" cy="119427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5905649" y="3567994"/>
            <a:ext cx="1383339" cy="1194273"/>
            <a:chOff x="5905649" y="3567994"/>
            <a:chExt cx="1383339" cy="1194273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2280000">
              <a:off x="5905649" y="3567994"/>
              <a:ext cx="1383339" cy="119427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285369" y="3717181"/>
            <a:ext cx="776280" cy="778490"/>
            <a:chOff x="6285369" y="3717181"/>
            <a:chExt cx="776280" cy="778490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285369" y="3717181"/>
              <a:ext cx="776280" cy="77849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276025" y="7790142"/>
            <a:ext cx="718778" cy="724504"/>
            <a:chOff x="6276025" y="7790142"/>
            <a:chExt cx="718778" cy="724504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276025" y="7790142"/>
              <a:ext cx="718778" cy="72450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7329980" y="5856753"/>
            <a:ext cx="646900" cy="645950"/>
            <a:chOff x="7329980" y="5856753"/>
            <a:chExt cx="646900" cy="645950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329980" y="5856753"/>
              <a:ext cx="646900" cy="645950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3785170" y="5761856"/>
            <a:ext cx="1595033" cy="546394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7542085" y="3423230"/>
            <a:ext cx="7029103" cy="1225040"/>
            <a:chOff x="7542085" y="3423230"/>
            <a:chExt cx="7029103" cy="1225040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542085" y="3423230"/>
              <a:ext cx="7029103" cy="1225040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8501500" y="5524789"/>
            <a:ext cx="7029103" cy="1225040"/>
            <a:chOff x="8501500" y="5524789"/>
            <a:chExt cx="7029103" cy="1225040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501500" y="5524789"/>
              <a:ext cx="7029103" cy="1225040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7542085" y="7571227"/>
            <a:ext cx="7029103" cy="1595592"/>
            <a:chOff x="7542085" y="7571227"/>
            <a:chExt cx="7029103" cy="1595592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542085" y="7571227"/>
              <a:ext cx="7029103" cy="1595592"/>
            </a:xfrm>
            <a:prstGeom prst="rect">
              <a:avLst/>
            </a:prstGeom>
          </p:spPr>
        </p:pic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7943421" y="3694564"/>
            <a:ext cx="631416" cy="385736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7948349" y="4048572"/>
            <a:ext cx="1193331" cy="338665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8920964" y="5791726"/>
            <a:ext cx="922029" cy="400903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8925892" y="6145724"/>
            <a:ext cx="3648298" cy="364753"/>
          </a:xfrm>
          <a:prstGeom prst="rect">
            <a:avLst/>
          </a:prstGeom>
        </p:spPr>
      </p:pic>
      <p:pic>
        <p:nvPicPr>
          <p:cNvPr id="50" name="Object 49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7943421" y="7625040"/>
            <a:ext cx="1065376" cy="385736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7943094" y="7979039"/>
            <a:ext cx="5976203" cy="1009990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4903742" y="1790256"/>
            <a:ext cx="1261511" cy="477907"/>
          </a:xfrm>
          <a:prstGeom prst="rect">
            <a:avLst/>
          </a:prstGeom>
        </p:spPr>
      </p:pic>
      <p:pic>
        <p:nvPicPr>
          <p:cNvPr id="53" name="Object 52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778984" y="1419194"/>
            <a:ext cx="1869868" cy="1336875"/>
          </a:xfrm>
          <a:prstGeom prst="rect">
            <a:avLst/>
          </a:prstGeom>
        </p:spPr>
      </p:pic>
      <p:pic>
        <p:nvPicPr>
          <p:cNvPr id="54" name="Object 53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4928248" y="2176010"/>
            <a:ext cx="1943740" cy="321207"/>
          </a:xfrm>
          <a:prstGeom prst="rect">
            <a:avLst/>
          </a:prstGeom>
        </p:spPr>
      </p:pic>
      <p:pic>
        <p:nvPicPr>
          <p:cNvPr id="55" name="Object 54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3819239" y="1998144"/>
            <a:ext cx="2371567" cy="40467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48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49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2022-03-31T11:43:25Z</dcterms:created>
  <dcterms:modified xsi:type="dcterms:W3CDTF">2022-03-31T11:43:25Z</dcterms:modified>
</cp:coreProperties>
</file>